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95" r:id="rId3"/>
    <p:sldId id="285" r:id="rId4"/>
    <p:sldId id="296" r:id="rId5"/>
    <p:sldId id="297" r:id="rId6"/>
    <p:sldId id="293" r:id="rId7"/>
    <p:sldId id="300" r:id="rId8"/>
    <p:sldId id="301" r:id="rId9"/>
    <p:sldId id="298" r:id="rId10"/>
    <p:sldId id="299" r:id="rId11"/>
    <p:sldId id="302" r:id="rId12"/>
    <p:sldId id="303" r:id="rId13"/>
    <p:sldId id="308" r:id="rId14"/>
    <p:sldId id="304" r:id="rId15"/>
    <p:sldId id="305" r:id="rId16"/>
    <p:sldId id="307" r:id="rId17"/>
    <p:sldId id="311" r:id="rId18"/>
    <p:sldId id="309" r:id="rId19"/>
    <p:sldId id="310" r:id="rId20"/>
    <p:sldId id="313" r:id="rId21"/>
    <p:sldId id="294" r:id="rId22"/>
    <p:sldId id="314" r:id="rId23"/>
    <p:sldId id="288" r:id="rId24"/>
    <p:sldId id="289" r:id="rId25"/>
  </p:sldIdLst>
  <p:sldSz cx="9144000" cy="6858000" type="screen4x3"/>
  <p:notesSz cx="6735763" cy="9866313"/>
  <p:defaultTextStyle>
    <a:defPPr>
      <a:defRPr lang="es-E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1E2"/>
    <a:srgbClr val="00CCFF"/>
    <a:srgbClr val="00467A"/>
    <a:srgbClr val="FF9933"/>
    <a:srgbClr val="FF9900"/>
    <a:srgbClr val="0099FF"/>
    <a:srgbClr val="1B1B5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淡色スタイル 2 - アクセント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83" autoAdjust="0"/>
    <p:restoredTop sz="79520" autoAdjust="0"/>
  </p:normalViewPr>
  <p:slideViewPr>
    <p:cSldViewPr>
      <p:cViewPr varScale="1">
        <p:scale>
          <a:sx n="96" d="100"/>
          <a:sy n="96" d="100"/>
        </p:scale>
        <p:origin x="1672" y="1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14D558FF-3A64-4CEB-9220-03D3A6D02B57}"/>
              </a:ext>
            </a:extLst>
          </p:cNvPr>
          <p:cNvSpPr>
            <a:spLocks noGrp="1"/>
          </p:cNvSpPr>
          <p:nvPr>
            <p:ph type="hdr" sz="quarter"/>
          </p:nvPr>
        </p:nvSpPr>
        <p:spPr>
          <a:xfrm>
            <a:off x="0" y="0"/>
            <a:ext cx="2919413" cy="493713"/>
          </a:xfrm>
          <a:prstGeom prst="rect">
            <a:avLst/>
          </a:prstGeom>
        </p:spPr>
        <p:txBody>
          <a:bodyPr vert="horz" lIns="91440" tIns="45720" rIns="91440" bIns="45720" rtlCol="0"/>
          <a:lstStyle>
            <a:lvl1pPr algn="l" eaLnBrk="1" hangingPunct="1">
              <a:defRPr kumimoji="1" sz="1200">
                <a:latin typeface="Arial" charset="0"/>
                <a:cs typeface="Arial" charset="0"/>
              </a:defRPr>
            </a:lvl1pPr>
          </a:lstStyle>
          <a:p>
            <a:pPr>
              <a:defRPr/>
            </a:pPr>
            <a:endParaRPr lang="ja-JP" altLang="en-US"/>
          </a:p>
        </p:txBody>
      </p:sp>
      <p:sp>
        <p:nvSpPr>
          <p:cNvPr id="3" name="日付プレースホルダー 2">
            <a:extLst>
              <a:ext uri="{FF2B5EF4-FFF2-40B4-BE49-F238E27FC236}">
                <a16:creationId xmlns:a16="http://schemas.microsoft.com/office/drawing/2014/main" id="{4F760B49-A8B1-44CA-8B7B-023011AD724A}"/>
              </a:ext>
            </a:extLst>
          </p:cNvPr>
          <p:cNvSpPr>
            <a:spLocks noGrp="1"/>
          </p:cNvSpPr>
          <p:nvPr>
            <p:ph type="dt" idx="1"/>
          </p:nvPr>
        </p:nvSpPr>
        <p:spPr>
          <a:xfrm>
            <a:off x="3814763" y="0"/>
            <a:ext cx="2919412" cy="493713"/>
          </a:xfrm>
          <a:prstGeom prst="rect">
            <a:avLst/>
          </a:prstGeom>
        </p:spPr>
        <p:txBody>
          <a:bodyPr vert="horz" lIns="91440" tIns="45720" rIns="91440" bIns="45720" rtlCol="0"/>
          <a:lstStyle>
            <a:lvl1pPr algn="r" eaLnBrk="1" hangingPunct="1">
              <a:defRPr kumimoji="1" sz="1200">
                <a:latin typeface="Arial" charset="0"/>
                <a:cs typeface="Arial" charset="0"/>
              </a:defRPr>
            </a:lvl1pPr>
          </a:lstStyle>
          <a:p>
            <a:pPr>
              <a:defRPr/>
            </a:pPr>
            <a:fld id="{4A33AEED-5176-4786-AC1C-4625E170BDFD}" type="datetimeFigureOut">
              <a:rPr lang="ja-JP" altLang="en-US"/>
              <a:pPr>
                <a:defRPr/>
              </a:pPr>
              <a:t>2020/11/16</a:t>
            </a:fld>
            <a:endParaRPr lang="ja-JP" altLang="en-US"/>
          </a:p>
        </p:txBody>
      </p:sp>
      <p:sp>
        <p:nvSpPr>
          <p:cNvPr id="4" name="スライド イメージ プレースホルダー 3">
            <a:extLst>
              <a:ext uri="{FF2B5EF4-FFF2-40B4-BE49-F238E27FC236}">
                <a16:creationId xmlns:a16="http://schemas.microsoft.com/office/drawing/2014/main" id="{393EC168-1278-4887-B3CE-88D91E31EA53}"/>
              </a:ext>
            </a:extLst>
          </p:cNvPr>
          <p:cNvSpPr>
            <a:spLocks noGrp="1" noRot="1" noChangeAspect="1"/>
          </p:cNvSpPr>
          <p:nvPr>
            <p:ph type="sldImg" idx="2"/>
          </p:nvPr>
        </p:nvSpPr>
        <p:spPr>
          <a:xfrm>
            <a:off x="901700" y="739775"/>
            <a:ext cx="4932363" cy="3700463"/>
          </a:xfrm>
          <a:prstGeom prst="rect">
            <a:avLst/>
          </a:prstGeom>
          <a:noFill/>
          <a:ln w="12700">
            <a:solidFill>
              <a:prstClr val="black"/>
            </a:solidFill>
          </a:ln>
        </p:spPr>
        <p:txBody>
          <a:bodyPr vert="horz" lIns="91440" tIns="45720" rIns="91440" bIns="45720" rtlCol="0" anchor="ctr"/>
          <a:lstStyle/>
          <a:p>
            <a:pPr lvl="0"/>
            <a:endParaRPr lang="ja-JP" altLang="en-US" noProof="0"/>
          </a:p>
        </p:txBody>
      </p:sp>
      <p:sp>
        <p:nvSpPr>
          <p:cNvPr id="5" name="ノート プレースホルダー 4">
            <a:extLst>
              <a:ext uri="{FF2B5EF4-FFF2-40B4-BE49-F238E27FC236}">
                <a16:creationId xmlns:a16="http://schemas.microsoft.com/office/drawing/2014/main" id="{11BA90FC-9C34-47D0-A32D-B22A9818AE84}"/>
              </a:ext>
            </a:extLst>
          </p:cNvPr>
          <p:cNvSpPr>
            <a:spLocks noGrp="1"/>
          </p:cNvSpPr>
          <p:nvPr>
            <p:ph type="body" sz="quarter" idx="3"/>
          </p:nvPr>
        </p:nvSpPr>
        <p:spPr>
          <a:xfrm>
            <a:off x="673100" y="4686300"/>
            <a:ext cx="5389563" cy="4440238"/>
          </a:xfrm>
          <a:prstGeom prst="rect">
            <a:avLst/>
          </a:prstGeom>
        </p:spPr>
        <p:txBody>
          <a:bodyPr vert="horz" lIns="91440" tIns="45720" rIns="91440" bIns="45720" rtlCol="0"/>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6" name="フッター プレースホルダー 5">
            <a:extLst>
              <a:ext uri="{FF2B5EF4-FFF2-40B4-BE49-F238E27FC236}">
                <a16:creationId xmlns:a16="http://schemas.microsoft.com/office/drawing/2014/main" id="{34083798-D795-4731-9A5C-25C0191C33FC}"/>
              </a:ext>
            </a:extLst>
          </p:cNvPr>
          <p:cNvSpPr>
            <a:spLocks noGrp="1"/>
          </p:cNvSpPr>
          <p:nvPr>
            <p:ph type="ftr" sz="quarter" idx="4"/>
          </p:nvPr>
        </p:nvSpPr>
        <p:spPr>
          <a:xfrm>
            <a:off x="0" y="9371013"/>
            <a:ext cx="2919413" cy="493712"/>
          </a:xfrm>
          <a:prstGeom prst="rect">
            <a:avLst/>
          </a:prstGeom>
        </p:spPr>
        <p:txBody>
          <a:bodyPr vert="horz" lIns="91440" tIns="45720" rIns="91440" bIns="45720" rtlCol="0" anchor="b"/>
          <a:lstStyle>
            <a:lvl1pPr algn="l" eaLnBrk="1" hangingPunct="1">
              <a:defRPr kumimoji="1" sz="1200">
                <a:latin typeface="Arial" charset="0"/>
                <a:cs typeface="Arial" charset="0"/>
              </a:defRPr>
            </a:lvl1pPr>
          </a:lstStyle>
          <a:p>
            <a:pPr>
              <a:defRPr/>
            </a:pPr>
            <a:endParaRPr lang="ja-JP" altLang="en-US"/>
          </a:p>
        </p:txBody>
      </p:sp>
      <p:sp>
        <p:nvSpPr>
          <p:cNvPr id="7" name="スライド番号プレースホルダー 6">
            <a:extLst>
              <a:ext uri="{FF2B5EF4-FFF2-40B4-BE49-F238E27FC236}">
                <a16:creationId xmlns:a16="http://schemas.microsoft.com/office/drawing/2014/main" id="{684D50B3-6B2C-41FA-AFF2-CD75335F1F81}"/>
              </a:ext>
            </a:extLst>
          </p:cNvPr>
          <p:cNvSpPr>
            <a:spLocks noGrp="1"/>
          </p:cNvSpPr>
          <p:nvPr>
            <p:ph type="sldNum" sz="quarter" idx="5"/>
          </p:nvPr>
        </p:nvSpPr>
        <p:spPr>
          <a:xfrm>
            <a:off x="3814763" y="9371013"/>
            <a:ext cx="2919412" cy="493712"/>
          </a:xfrm>
          <a:prstGeom prst="rect">
            <a:avLst/>
          </a:prstGeom>
        </p:spPr>
        <p:txBody>
          <a:bodyPr vert="horz" wrap="square" lIns="91440" tIns="45720" rIns="91440" bIns="45720" numCol="1" anchor="b" anchorCtr="0" compatLnSpc="1">
            <a:prstTxWarp prst="textNoShape">
              <a:avLst/>
            </a:prstTxWarp>
          </a:bodyPr>
          <a:lstStyle>
            <a:lvl1pPr algn="r" eaLnBrk="1" hangingPunct="1">
              <a:defRPr kumimoji="1" sz="1200"/>
            </a:lvl1pPr>
          </a:lstStyle>
          <a:p>
            <a:pPr>
              <a:defRPr/>
            </a:pPr>
            <a:fld id="{0C08E917-AB47-4889-A5CB-B995DC53813B}" type="slidenum">
              <a:rPr lang="ja-JP" altLang="en-US"/>
              <a:pPr>
                <a:defRPr/>
              </a:pPr>
              <a:t>‹#›</a:t>
            </a:fld>
            <a:endParaRPr lang="ja-JP"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mn-lt"/>
        <a:ea typeface="+mn-ea"/>
        <a:cs typeface="+mn-cs"/>
      </a:defRPr>
    </a:lvl1pPr>
    <a:lvl2pPr marL="457200" algn="l" rtl="0" eaLnBrk="0" fontAlgn="base" hangingPunct="0">
      <a:spcBef>
        <a:spcPct val="30000"/>
      </a:spcBef>
      <a:spcAft>
        <a:spcPct val="0"/>
      </a:spcAft>
      <a:defRPr kumimoji="1" sz="1200" kern="1200">
        <a:solidFill>
          <a:schemeClr val="tx1"/>
        </a:solidFill>
        <a:latin typeface="+mn-lt"/>
        <a:ea typeface="+mn-ea"/>
        <a:cs typeface="+mn-cs"/>
      </a:defRPr>
    </a:lvl2pPr>
    <a:lvl3pPr marL="914400" algn="l" rtl="0" eaLnBrk="0" fontAlgn="base" hangingPunct="0">
      <a:spcBef>
        <a:spcPct val="30000"/>
      </a:spcBef>
      <a:spcAft>
        <a:spcPct val="0"/>
      </a:spcAft>
      <a:defRPr kumimoji="1" sz="1200" kern="1200">
        <a:solidFill>
          <a:schemeClr val="tx1"/>
        </a:solidFill>
        <a:latin typeface="+mn-lt"/>
        <a:ea typeface="+mn-ea"/>
        <a:cs typeface="+mn-cs"/>
      </a:defRPr>
    </a:lvl3pPr>
    <a:lvl4pPr marL="1371600" algn="l" rtl="0" eaLnBrk="0" fontAlgn="base" hangingPunct="0">
      <a:spcBef>
        <a:spcPct val="30000"/>
      </a:spcBef>
      <a:spcAft>
        <a:spcPct val="0"/>
      </a:spcAft>
      <a:defRPr kumimoji="1" sz="1200" kern="1200">
        <a:solidFill>
          <a:schemeClr val="tx1"/>
        </a:solidFill>
        <a:latin typeface="+mn-lt"/>
        <a:ea typeface="+mn-ea"/>
        <a:cs typeface="+mn-cs"/>
      </a:defRPr>
    </a:lvl4pPr>
    <a:lvl5pPr marL="1828800" algn="l" rtl="0" eaLnBrk="0" fontAlgn="base" hangingPunct="0">
      <a:spcBef>
        <a:spcPct val="30000"/>
      </a:spcBef>
      <a:spcAft>
        <a:spcPct val="0"/>
      </a:spcAft>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www.rakuraku.xyz/tenji/login"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778482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ノート プレースホルダー 1">
            <a:extLst>
              <a:ext uri="{FF2B5EF4-FFF2-40B4-BE49-F238E27FC236}">
                <a16:creationId xmlns:a16="http://schemas.microsoft.com/office/drawing/2014/main" id="{01853335-7B46-6B43-9F00-0EEE949ED52E}"/>
              </a:ext>
            </a:extLst>
          </p:cNvPr>
          <p:cNvSpPr>
            <a:spLocks noGrp="1"/>
          </p:cNvSpPr>
          <p:nvPr>
            <p:ph type="body" idx="1"/>
          </p:nvPr>
        </p:nvSpPr>
        <p:spPr/>
        <p:txBody>
          <a:bodyPr/>
          <a:lstStyle/>
          <a:p>
            <a:pPr marL="0" indent="0">
              <a:buNone/>
            </a:pPr>
            <a:r>
              <a:rPr lang="ja-JP" altLang="en-US"/>
              <a:t>業務フロー作成注意点</a:t>
            </a:r>
            <a:endParaRPr lang="en-US" altLang="ja-JP" dirty="0"/>
          </a:p>
          <a:p>
            <a:pPr marL="0" indent="0">
              <a:buNone/>
            </a:pPr>
            <a:r>
              <a:rPr lang="ja-JP" altLang="en-US"/>
              <a:t>１）開始条件を明確する</a:t>
            </a:r>
            <a:endParaRPr lang="en-US" altLang="ja-JP" dirty="0"/>
          </a:p>
          <a:p>
            <a:pPr marL="0" indent="0">
              <a:buNone/>
            </a:pPr>
            <a:r>
              <a:rPr lang="ja-JP" altLang="en-US"/>
              <a:t>２）時系列で作業流れを書く</a:t>
            </a:r>
            <a:endParaRPr lang="en-US" altLang="ja-JP" dirty="0"/>
          </a:p>
          <a:p>
            <a:pPr marL="0" indent="0">
              <a:buNone/>
            </a:pPr>
            <a:r>
              <a:rPr lang="ja-JP" altLang="en-US"/>
              <a:t>３）条件分岐を明確する</a:t>
            </a:r>
            <a:endParaRPr lang="en-US" altLang="ja-JP" dirty="0"/>
          </a:p>
          <a:p>
            <a:pPr marL="0" indent="0">
              <a:buNone/>
            </a:pPr>
            <a:r>
              <a:rPr lang="ja-JP" altLang="en-US"/>
              <a:t>４）接続線の交差がないように</a:t>
            </a:r>
            <a:endParaRPr lang="en-US" altLang="ja-JP" dirty="0"/>
          </a:p>
          <a:p>
            <a:pPr marL="0" indent="0">
              <a:buNone/>
            </a:pPr>
            <a:endParaRPr lang="en-US" altLang="ja-JP" dirty="0"/>
          </a:p>
        </p:txBody>
      </p:sp>
    </p:spTree>
    <p:extLst>
      <p:ext uri="{BB962C8B-B14F-4D97-AF65-F5344CB8AC3E}">
        <p14:creationId xmlns:p14="http://schemas.microsoft.com/office/powerpoint/2010/main" val="25742309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ノート プレースホルダー 1">
            <a:extLst>
              <a:ext uri="{FF2B5EF4-FFF2-40B4-BE49-F238E27FC236}">
                <a16:creationId xmlns:a16="http://schemas.microsoft.com/office/drawing/2014/main" id="{01853335-7B46-6B43-9F00-0EEE949ED52E}"/>
              </a:ext>
            </a:extLst>
          </p:cNvPr>
          <p:cNvSpPr>
            <a:spLocks noGrp="1"/>
          </p:cNvSpPr>
          <p:nvPr>
            <p:ph type="body" idx="1"/>
          </p:nvPr>
        </p:nvSpPr>
        <p:spPr/>
        <p:txBody>
          <a:bodyPr/>
          <a:lstStyle/>
          <a:p>
            <a:endParaRPr kumimoji="1" lang="en-US" altLang="ja-JP" sz="1200" b="0" i="0" u="none" strike="noStrike" kern="1200" dirty="0">
              <a:solidFill>
                <a:schemeClr val="tx1"/>
              </a:solidFill>
              <a:effectLst/>
              <a:latin typeface="+mn-lt"/>
              <a:ea typeface="+mn-ea"/>
              <a:cs typeface="+mn-cs"/>
            </a:endParaRPr>
          </a:p>
        </p:txBody>
      </p:sp>
    </p:spTree>
    <p:extLst>
      <p:ext uri="{BB962C8B-B14F-4D97-AF65-F5344CB8AC3E}">
        <p14:creationId xmlns:p14="http://schemas.microsoft.com/office/powerpoint/2010/main" val="2629152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ノート プレースホルダー 1">
            <a:extLst>
              <a:ext uri="{FF2B5EF4-FFF2-40B4-BE49-F238E27FC236}">
                <a16:creationId xmlns:a16="http://schemas.microsoft.com/office/drawing/2014/main" id="{01853335-7B46-6B43-9F00-0EEE949ED52E}"/>
              </a:ext>
            </a:extLst>
          </p:cNvPr>
          <p:cNvSpPr>
            <a:spLocks noGrp="1"/>
          </p:cNvSpPr>
          <p:nvPr>
            <p:ph type="body" idx="1"/>
          </p:nvPr>
        </p:nvSpPr>
        <p:spPr/>
        <p:txBody>
          <a:bodyPr/>
          <a:lstStyle/>
          <a:p>
            <a:endParaRPr kumimoji="1" lang="en-US" altLang="ja-JP" sz="1200" b="0" i="0" u="none" strike="noStrike" kern="1200" dirty="0">
              <a:solidFill>
                <a:schemeClr val="tx1"/>
              </a:solidFill>
              <a:effectLst/>
              <a:latin typeface="+mn-lt"/>
              <a:ea typeface="+mn-ea"/>
              <a:cs typeface="+mn-cs"/>
            </a:endParaRPr>
          </a:p>
        </p:txBody>
      </p:sp>
    </p:spTree>
    <p:extLst>
      <p:ext uri="{BB962C8B-B14F-4D97-AF65-F5344CB8AC3E}">
        <p14:creationId xmlns:p14="http://schemas.microsoft.com/office/powerpoint/2010/main" val="815484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ノート プレースホルダー 1">
            <a:extLst>
              <a:ext uri="{FF2B5EF4-FFF2-40B4-BE49-F238E27FC236}">
                <a16:creationId xmlns:a16="http://schemas.microsoft.com/office/drawing/2014/main" id="{01853335-7B46-6B43-9F00-0EEE949ED52E}"/>
              </a:ext>
            </a:extLst>
          </p:cNvPr>
          <p:cNvSpPr>
            <a:spLocks noGrp="1"/>
          </p:cNvSpPr>
          <p:nvPr>
            <p:ph type="body" idx="1"/>
          </p:nvPr>
        </p:nvSpPr>
        <p:spPr/>
        <p:txBody>
          <a:bodyPr/>
          <a:lstStyle/>
          <a:p>
            <a:r>
              <a:rPr kumimoji="1" lang="ja-JP" altLang="en-US" sz="1200" b="0" i="0" u="none" strike="noStrike" kern="1200">
                <a:solidFill>
                  <a:schemeClr val="tx1"/>
                </a:solidFill>
                <a:effectLst/>
                <a:latin typeface="+mn-lt"/>
                <a:ea typeface="+mn-ea"/>
                <a:cs typeface="+mn-cs"/>
              </a:rPr>
              <a:t>項目定義：</a:t>
            </a:r>
            <a:endParaRPr kumimoji="1" lang="en-US" altLang="ja-JP" sz="1200" b="0" i="0" u="none" strike="noStrike" kern="1200" dirty="0">
              <a:solidFill>
                <a:schemeClr val="tx1"/>
              </a:solidFill>
              <a:effectLst/>
              <a:latin typeface="+mn-lt"/>
              <a:ea typeface="+mn-ea"/>
              <a:cs typeface="+mn-cs"/>
            </a:endParaRPr>
          </a:p>
          <a:p>
            <a:r>
              <a:rPr kumimoji="1" lang="ja-JP" altLang="en-US" sz="1200" b="0" i="0" u="none" strike="noStrike" kern="1200">
                <a:solidFill>
                  <a:schemeClr val="tx1"/>
                </a:solidFill>
                <a:effectLst/>
                <a:latin typeface="+mn-lt"/>
                <a:ea typeface="+mn-ea"/>
                <a:cs typeface="+mn-cs"/>
              </a:rPr>
              <a:t>レベル・テキスト・ボタンそれぞれの表示、文字・色など定義する</a:t>
            </a:r>
            <a:endParaRPr kumimoji="1" lang="en-US" altLang="ja-JP" sz="1200" b="0" i="0" u="none" strike="noStrike" kern="1200" dirty="0">
              <a:solidFill>
                <a:schemeClr val="tx1"/>
              </a:solidFill>
              <a:effectLst/>
              <a:latin typeface="+mn-lt"/>
              <a:ea typeface="+mn-ea"/>
              <a:cs typeface="+mn-cs"/>
            </a:endParaRPr>
          </a:p>
          <a:p>
            <a:endParaRPr kumimoji="1" lang="en-US" altLang="ja-JP" sz="1200" b="0" i="0" u="none" strike="noStrike" kern="1200" dirty="0">
              <a:solidFill>
                <a:schemeClr val="tx1"/>
              </a:solidFill>
              <a:effectLst/>
              <a:latin typeface="+mn-lt"/>
              <a:ea typeface="+mn-ea"/>
              <a:cs typeface="+mn-cs"/>
            </a:endParaRPr>
          </a:p>
          <a:p>
            <a:r>
              <a:rPr kumimoji="1" lang="ja-JP" altLang="en-US" sz="1200" b="0" i="0" u="none" strike="noStrike" kern="1200">
                <a:solidFill>
                  <a:schemeClr val="tx1"/>
                </a:solidFill>
                <a:effectLst/>
                <a:latin typeface="+mn-lt"/>
                <a:ea typeface="+mn-ea"/>
                <a:cs typeface="+mn-cs"/>
              </a:rPr>
              <a:t>テキストなどの入力コントロールは　入力長さ、入力文字・数字制限、パスワードのルールきめなど定義する</a:t>
            </a:r>
            <a:endParaRPr kumimoji="1" lang="en-US" altLang="ja-JP" sz="1200" b="0" i="0" u="none" strike="noStrike" kern="1200" dirty="0">
              <a:solidFill>
                <a:schemeClr val="tx1"/>
              </a:solidFill>
              <a:effectLst/>
              <a:latin typeface="+mn-lt"/>
              <a:ea typeface="+mn-ea"/>
              <a:cs typeface="+mn-cs"/>
            </a:endParaRPr>
          </a:p>
          <a:p>
            <a:endParaRPr kumimoji="1" lang="en-US" altLang="ja-JP" sz="1200" b="0" i="0" u="none" strike="noStrike" kern="1200" dirty="0">
              <a:solidFill>
                <a:schemeClr val="tx1"/>
              </a:solidFill>
              <a:effectLst/>
              <a:latin typeface="+mn-lt"/>
              <a:ea typeface="+mn-ea"/>
              <a:cs typeface="+mn-cs"/>
            </a:endParaRPr>
          </a:p>
          <a:p>
            <a:r>
              <a:rPr kumimoji="1" lang="ja-JP" altLang="en-US" sz="1200" b="0" i="0" u="none" strike="noStrike" kern="1200">
                <a:solidFill>
                  <a:schemeClr val="tx1"/>
                </a:solidFill>
                <a:effectLst/>
                <a:latin typeface="+mn-lt"/>
                <a:ea typeface="+mn-ea"/>
                <a:cs typeface="+mn-cs"/>
              </a:rPr>
              <a:t>イベント一覧：</a:t>
            </a:r>
            <a:endParaRPr kumimoji="1" lang="en-US" altLang="ja-JP" sz="1200" b="0" i="0" u="none" strike="noStrike" kern="1200" dirty="0">
              <a:solidFill>
                <a:schemeClr val="tx1"/>
              </a:solidFill>
              <a:effectLst/>
              <a:latin typeface="+mn-lt"/>
              <a:ea typeface="+mn-ea"/>
              <a:cs typeface="+mn-cs"/>
            </a:endParaRPr>
          </a:p>
          <a:p>
            <a:r>
              <a:rPr kumimoji="1" lang="ja-JP" altLang="en-US" sz="1200" b="0" i="0" u="none" strike="noStrike" kern="1200">
                <a:solidFill>
                  <a:schemeClr val="tx1"/>
                </a:solidFill>
                <a:effectLst/>
                <a:latin typeface="+mn-lt"/>
                <a:ea typeface="+mn-ea"/>
                <a:cs typeface="+mn-cs"/>
              </a:rPr>
              <a:t>画面ロード、</a:t>
            </a:r>
            <a:r>
              <a:rPr kumimoji="1" lang="en-US" altLang="ja-JP" sz="1200" b="0" i="0" u="none" strike="noStrike" kern="1200" dirty="0">
                <a:solidFill>
                  <a:schemeClr val="tx1"/>
                </a:solidFill>
                <a:effectLst/>
                <a:latin typeface="+mn-lt"/>
                <a:ea typeface="+mn-ea"/>
                <a:cs typeface="+mn-cs"/>
              </a:rPr>
              <a:t>Login</a:t>
            </a:r>
            <a:r>
              <a:rPr kumimoji="1" lang="ja-JP" altLang="en-US" sz="1200" b="0" i="0" u="none" strike="noStrike" kern="1200">
                <a:solidFill>
                  <a:schemeClr val="tx1"/>
                </a:solidFill>
                <a:effectLst/>
                <a:latin typeface="+mn-lt"/>
                <a:ea typeface="+mn-ea"/>
                <a:cs typeface="+mn-cs"/>
              </a:rPr>
              <a:t>ボタン押す、初回登録　＆　パスワード変更ボタン押す、</a:t>
            </a:r>
            <a:r>
              <a:rPr kumimoji="1" lang="en-US" altLang="ja-JP" sz="1200" b="0" i="0" u="none" strike="noStrike" kern="1200" dirty="0" err="1">
                <a:solidFill>
                  <a:schemeClr val="tx1"/>
                </a:solidFill>
                <a:effectLst/>
                <a:latin typeface="+mn-lt"/>
                <a:ea typeface="+mn-ea"/>
                <a:cs typeface="+mn-cs"/>
              </a:rPr>
              <a:t>UserID</a:t>
            </a:r>
            <a:r>
              <a:rPr kumimoji="1" lang="ja-JP" altLang="en-US" sz="1200" b="0" i="0" u="none" strike="noStrike" kern="1200">
                <a:solidFill>
                  <a:schemeClr val="tx1"/>
                </a:solidFill>
                <a:effectLst/>
                <a:latin typeface="+mn-lt"/>
                <a:ea typeface="+mn-ea"/>
                <a:cs typeface="+mn-cs"/>
              </a:rPr>
              <a:t>入力完了後、</a:t>
            </a:r>
            <a:r>
              <a:rPr kumimoji="1" lang="en-US" altLang="ja-JP" sz="1200" b="0" i="0" u="none" strike="noStrike" kern="1200" dirty="0">
                <a:solidFill>
                  <a:schemeClr val="tx1"/>
                </a:solidFill>
                <a:effectLst/>
                <a:latin typeface="+mn-lt"/>
                <a:ea typeface="+mn-ea"/>
                <a:cs typeface="+mn-cs"/>
              </a:rPr>
              <a:t>Password</a:t>
            </a:r>
            <a:r>
              <a:rPr kumimoji="1" lang="ja-JP" altLang="en-US" sz="1200" b="0" i="0" u="none" strike="noStrike" kern="1200">
                <a:solidFill>
                  <a:schemeClr val="tx1"/>
                </a:solidFill>
                <a:effectLst/>
                <a:latin typeface="+mn-lt"/>
                <a:ea typeface="+mn-ea"/>
                <a:cs typeface="+mn-cs"/>
              </a:rPr>
              <a:t>入力完了後など</a:t>
            </a:r>
            <a:endParaRPr kumimoji="1" lang="en-US" altLang="ja-JP" sz="1200" b="0" i="0" u="none" strike="noStrike" kern="1200" dirty="0">
              <a:solidFill>
                <a:schemeClr val="tx1"/>
              </a:solidFill>
              <a:effectLst/>
              <a:latin typeface="+mn-lt"/>
              <a:ea typeface="+mn-ea"/>
              <a:cs typeface="+mn-cs"/>
            </a:endParaRPr>
          </a:p>
          <a:p>
            <a:endParaRPr kumimoji="1" lang="en-US" altLang="ja-JP" sz="1200" b="0" i="0" u="none" strike="noStrike" kern="1200" dirty="0">
              <a:solidFill>
                <a:schemeClr val="tx1"/>
              </a:solidFill>
              <a:effectLst/>
              <a:latin typeface="+mn-lt"/>
              <a:ea typeface="+mn-ea"/>
              <a:cs typeface="+mn-cs"/>
            </a:endParaRPr>
          </a:p>
          <a:p>
            <a:r>
              <a:rPr kumimoji="1" lang="en-US" altLang="ja-JP" sz="1200" b="0" i="0" u="none" strike="noStrike" kern="1200" dirty="0">
                <a:solidFill>
                  <a:schemeClr val="tx1"/>
                </a:solidFill>
                <a:effectLst/>
                <a:latin typeface="+mn-lt"/>
                <a:ea typeface="+mn-ea"/>
                <a:cs typeface="+mn-cs"/>
              </a:rPr>
              <a:t>CRUD</a:t>
            </a:r>
            <a:r>
              <a:rPr kumimoji="1" lang="ja-JP" altLang="en-US" sz="1200" b="0" i="0" u="none" strike="noStrike" kern="1200">
                <a:solidFill>
                  <a:schemeClr val="tx1"/>
                </a:solidFill>
                <a:effectLst/>
                <a:latin typeface="+mn-lt"/>
                <a:ea typeface="+mn-ea"/>
                <a:cs typeface="+mn-cs"/>
              </a:rPr>
              <a:t>：</a:t>
            </a:r>
            <a:endParaRPr kumimoji="1" lang="en-US" altLang="ja-JP" sz="1200" b="0" i="0" u="none" strike="noStrike" kern="1200" dirty="0">
              <a:solidFill>
                <a:schemeClr val="tx1"/>
              </a:solidFill>
              <a:effectLst/>
              <a:latin typeface="+mn-lt"/>
              <a:ea typeface="+mn-ea"/>
              <a:cs typeface="+mn-cs"/>
            </a:endParaRPr>
          </a:p>
          <a:p>
            <a:r>
              <a:rPr kumimoji="1" lang="ja-JP" altLang="en-US" sz="1200" b="0" i="0" u="none" strike="noStrike" kern="1200">
                <a:solidFill>
                  <a:schemeClr val="tx1"/>
                </a:solidFill>
                <a:effectLst/>
                <a:latin typeface="+mn-lt"/>
                <a:ea typeface="+mn-ea"/>
                <a:cs typeface="+mn-cs"/>
              </a:rPr>
              <a:t>社員マスタ、社員パスワードマスタ　参照、更新あり</a:t>
            </a:r>
            <a:endParaRPr kumimoji="1" lang="en-US" altLang="ja-JP" sz="1200" b="0" i="0" u="none" strike="noStrike" kern="1200" dirty="0">
              <a:solidFill>
                <a:schemeClr val="tx1"/>
              </a:solidFill>
              <a:effectLst/>
              <a:latin typeface="+mn-lt"/>
              <a:ea typeface="+mn-ea"/>
              <a:cs typeface="+mn-cs"/>
            </a:endParaRPr>
          </a:p>
          <a:p>
            <a:endParaRPr kumimoji="1" lang="en-US" altLang="ja-JP" sz="1200" b="0" i="0" u="none" strike="noStrike" kern="1200" dirty="0">
              <a:solidFill>
                <a:schemeClr val="tx1"/>
              </a:solidFill>
              <a:effectLst/>
              <a:latin typeface="+mn-lt"/>
              <a:ea typeface="+mn-ea"/>
              <a:cs typeface="+mn-cs"/>
            </a:endParaRPr>
          </a:p>
        </p:txBody>
      </p:sp>
    </p:spTree>
    <p:extLst>
      <p:ext uri="{BB962C8B-B14F-4D97-AF65-F5344CB8AC3E}">
        <p14:creationId xmlns:p14="http://schemas.microsoft.com/office/powerpoint/2010/main" val="8680109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ノート プレースホルダー 1">
            <a:extLst>
              <a:ext uri="{FF2B5EF4-FFF2-40B4-BE49-F238E27FC236}">
                <a16:creationId xmlns:a16="http://schemas.microsoft.com/office/drawing/2014/main" id="{01853335-7B46-6B43-9F00-0EEE949ED52E}"/>
              </a:ext>
            </a:extLst>
          </p:cNvPr>
          <p:cNvSpPr>
            <a:spLocks noGrp="1"/>
          </p:cNvSpPr>
          <p:nvPr>
            <p:ph type="body" idx="1"/>
          </p:nvPr>
        </p:nvSpPr>
        <p:spPr/>
        <p:txBody>
          <a:bodyPr/>
          <a:lstStyle/>
          <a:p>
            <a:endParaRPr kumimoji="1" lang="en-US" altLang="ja-JP" sz="1200" b="0" i="0" u="none" strike="noStrike" kern="1200" dirty="0">
              <a:solidFill>
                <a:schemeClr val="tx1"/>
              </a:solidFill>
              <a:effectLst/>
              <a:latin typeface="+mn-lt"/>
              <a:ea typeface="+mn-ea"/>
              <a:cs typeface="+mn-cs"/>
            </a:endParaRPr>
          </a:p>
        </p:txBody>
      </p:sp>
    </p:spTree>
    <p:extLst>
      <p:ext uri="{BB962C8B-B14F-4D97-AF65-F5344CB8AC3E}">
        <p14:creationId xmlns:p14="http://schemas.microsoft.com/office/powerpoint/2010/main" val="27405839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ノート プレースホルダー 1">
            <a:extLst>
              <a:ext uri="{FF2B5EF4-FFF2-40B4-BE49-F238E27FC236}">
                <a16:creationId xmlns:a16="http://schemas.microsoft.com/office/drawing/2014/main" id="{01853335-7B46-6B43-9F00-0EEE949ED52E}"/>
              </a:ext>
            </a:extLst>
          </p:cNvPr>
          <p:cNvSpPr>
            <a:spLocks noGrp="1"/>
          </p:cNvSpPr>
          <p:nvPr>
            <p:ph type="body" idx="1"/>
          </p:nvPr>
        </p:nvSpPr>
        <p:spPr/>
        <p:txBody>
          <a:bodyPr/>
          <a:lstStyle/>
          <a:p>
            <a:endParaRPr kumimoji="1" lang="en-US" altLang="ja-JP" sz="1200" b="0" i="0" u="none" strike="noStrike" kern="1200" dirty="0">
              <a:solidFill>
                <a:schemeClr val="tx1"/>
              </a:solidFill>
              <a:effectLst/>
              <a:latin typeface="+mn-lt"/>
              <a:ea typeface="+mn-ea"/>
              <a:cs typeface="+mn-cs"/>
            </a:endParaRPr>
          </a:p>
        </p:txBody>
      </p:sp>
    </p:spTree>
    <p:extLst>
      <p:ext uri="{BB962C8B-B14F-4D97-AF65-F5344CB8AC3E}">
        <p14:creationId xmlns:p14="http://schemas.microsoft.com/office/powerpoint/2010/main" val="25525337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ノート プレースホルダー 1">
            <a:extLst>
              <a:ext uri="{FF2B5EF4-FFF2-40B4-BE49-F238E27FC236}">
                <a16:creationId xmlns:a16="http://schemas.microsoft.com/office/drawing/2014/main" id="{01853335-7B46-6B43-9F00-0EEE949ED52E}"/>
              </a:ext>
            </a:extLst>
          </p:cNvPr>
          <p:cNvSpPr>
            <a:spLocks noGrp="1"/>
          </p:cNvSpPr>
          <p:nvPr>
            <p:ph type="body" idx="1"/>
          </p:nvPr>
        </p:nvSpPr>
        <p:spPr/>
        <p:txBody>
          <a:bodyPr/>
          <a:lstStyle/>
          <a:p>
            <a:endParaRPr kumimoji="1" lang="en-US" altLang="ja-JP" sz="1200" b="0" i="0" u="none" strike="noStrike" kern="1200" dirty="0">
              <a:solidFill>
                <a:schemeClr val="tx1"/>
              </a:solidFill>
              <a:effectLst/>
              <a:latin typeface="+mn-lt"/>
              <a:ea typeface="+mn-ea"/>
              <a:cs typeface="+mn-cs"/>
            </a:endParaRPr>
          </a:p>
        </p:txBody>
      </p:sp>
    </p:spTree>
    <p:extLst>
      <p:ext uri="{BB962C8B-B14F-4D97-AF65-F5344CB8AC3E}">
        <p14:creationId xmlns:p14="http://schemas.microsoft.com/office/powerpoint/2010/main" val="26757380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ノート プレースホルダー 1">
            <a:extLst>
              <a:ext uri="{FF2B5EF4-FFF2-40B4-BE49-F238E27FC236}">
                <a16:creationId xmlns:a16="http://schemas.microsoft.com/office/drawing/2014/main" id="{01853335-7B46-6B43-9F00-0EEE949ED52E}"/>
              </a:ext>
            </a:extLst>
          </p:cNvPr>
          <p:cNvSpPr>
            <a:spLocks noGrp="1"/>
          </p:cNvSpPr>
          <p:nvPr>
            <p:ph type="body" idx="1"/>
          </p:nvPr>
        </p:nvSpPr>
        <p:spPr/>
        <p:txBody>
          <a:bodyPr/>
          <a:lstStyle/>
          <a:p>
            <a:endParaRPr kumimoji="1" lang="en-US" altLang="ja-JP" sz="1200" b="0" i="0" u="none" strike="noStrike" kern="1200" dirty="0">
              <a:solidFill>
                <a:schemeClr val="tx1"/>
              </a:solidFill>
              <a:effectLst/>
              <a:latin typeface="+mn-lt"/>
              <a:ea typeface="+mn-ea"/>
              <a:cs typeface="+mn-cs"/>
            </a:endParaRPr>
          </a:p>
        </p:txBody>
      </p:sp>
    </p:spTree>
    <p:extLst>
      <p:ext uri="{BB962C8B-B14F-4D97-AF65-F5344CB8AC3E}">
        <p14:creationId xmlns:p14="http://schemas.microsoft.com/office/powerpoint/2010/main" val="20299773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ノート プレースホルダー 1">
            <a:extLst>
              <a:ext uri="{FF2B5EF4-FFF2-40B4-BE49-F238E27FC236}">
                <a16:creationId xmlns:a16="http://schemas.microsoft.com/office/drawing/2014/main" id="{01853335-7B46-6B43-9F00-0EEE949ED52E}"/>
              </a:ext>
            </a:extLst>
          </p:cNvPr>
          <p:cNvSpPr>
            <a:spLocks noGrp="1"/>
          </p:cNvSpPr>
          <p:nvPr>
            <p:ph type="body" idx="1"/>
          </p:nvPr>
        </p:nvSpPr>
        <p:spPr/>
        <p:txBody>
          <a:bodyPr/>
          <a:lstStyle/>
          <a:p>
            <a:endParaRPr kumimoji="1" lang="en-US" altLang="ja-JP" sz="1200" b="0" i="0" u="none" strike="noStrike" kern="1200" dirty="0">
              <a:solidFill>
                <a:schemeClr val="tx1"/>
              </a:solidFill>
              <a:effectLst/>
              <a:latin typeface="+mn-lt"/>
              <a:ea typeface="+mn-ea"/>
              <a:cs typeface="+mn-cs"/>
            </a:endParaRPr>
          </a:p>
        </p:txBody>
      </p:sp>
    </p:spTree>
    <p:extLst>
      <p:ext uri="{BB962C8B-B14F-4D97-AF65-F5344CB8AC3E}">
        <p14:creationId xmlns:p14="http://schemas.microsoft.com/office/powerpoint/2010/main" val="30269776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ノート プレースホルダー 1">
            <a:extLst>
              <a:ext uri="{FF2B5EF4-FFF2-40B4-BE49-F238E27FC236}">
                <a16:creationId xmlns:a16="http://schemas.microsoft.com/office/drawing/2014/main" id="{01853335-7B46-6B43-9F00-0EEE949ED52E}"/>
              </a:ext>
            </a:extLst>
          </p:cNvPr>
          <p:cNvSpPr>
            <a:spLocks noGrp="1"/>
          </p:cNvSpPr>
          <p:nvPr>
            <p:ph type="body" idx="1"/>
          </p:nvPr>
        </p:nvSpPr>
        <p:spPr/>
        <p:txBody>
          <a:bodyPr/>
          <a:lstStyle/>
          <a:p>
            <a:r>
              <a:rPr kumimoji="1" lang="ja-JP" altLang="en-US" sz="1200" b="0" i="0" u="none" strike="noStrike" kern="1200">
                <a:solidFill>
                  <a:schemeClr val="tx1"/>
                </a:solidFill>
                <a:effectLst/>
                <a:latin typeface="+mn-lt"/>
                <a:ea typeface="+mn-ea"/>
                <a:cs typeface="+mn-cs"/>
              </a:rPr>
              <a:t>書類</a:t>
            </a:r>
            <a:endParaRPr kumimoji="1" lang="en-US" altLang="ja-JP" sz="1200" b="0" i="0" u="none" strike="noStrike" kern="1200" dirty="0">
              <a:solidFill>
                <a:schemeClr val="tx1"/>
              </a:solidFill>
              <a:effectLst/>
              <a:latin typeface="+mn-lt"/>
              <a:ea typeface="+mn-ea"/>
              <a:cs typeface="+mn-cs"/>
            </a:endParaRPr>
          </a:p>
          <a:p>
            <a:r>
              <a:rPr kumimoji="1" lang="ja-JP" altLang="en-US" sz="1200" b="0" i="0" u="none" strike="noStrike" kern="1200">
                <a:solidFill>
                  <a:schemeClr val="tx1"/>
                </a:solidFill>
                <a:effectLst/>
                <a:latin typeface="+mn-lt"/>
                <a:ea typeface="+mn-ea"/>
                <a:cs typeface="+mn-cs"/>
              </a:rPr>
              <a:t>・ハードウエア構成図</a:t>
            </a:r>
            <a:endParaRPr kumimoji="1" lang="en-US" altLang="ja-JP" sz="1200" b="0" i="0" u="none" strike="noStrike" kern="1200" dirty="0">
              <a:solidFill>
                <a:schemeClr val="tx1"/>
              </a:solidFill>
              <a:effectLst/>
              <a:latin typeface="+mn-lt"/>
              <a:ea typeface="+mn-ea"/>
              <a:cs typeface="+mn-cs"/>
            </a:endParaRPr>
          </a:p>
          <a:p>
            <a:r>
              <a:rPr kumimoji="1" lang="ja-JP" altLang="en-US" sz="1200" b="0" i="0" u="none" strike="noStrike" kern="1200">
                <a:solidFill>
                  <a:schemeClr val="tx1"/>
                </a:solidFill>
                <a:effectLst/>
                <a:latin typeface="+mn-lt"/>
                <a:ea typeface="+mn-ea"/>
                <a:cs typeface="+mn-cs"/>
              </a:rPr>
              <a:t>・ソフトウエア構成図</a:t>
            </a:r>
            <a:endParaRPr kumimoji="1" lang="en-US" altLang="ja-JP" sz="1200" b="0" i="0" u="none" strike="noStrike" kern="1200" dirty="0">
              <a:solidFill>
                <a:schemeClr val="tx1"/>
              </a:solidFill>
              <a:effectLst/>
              <a:latin typeface="+mn-lt"/>
              <a:ea typeface="+mn-ea"/>
              <a:cs typeface="+mn-cs"/>
            </a:endParaRPr>
          </a:p>
          <a:p>
            <a:r>
              <a:rPr kumimoji="1" lang="ja-JP" altLang="en-US" sz="1200" b="0" i="0" u="none" strike="noStrike" kern="1200">
                <a:solidFill>
                  <a:schemeClr val="tx1"/>
                </a:solidFill>
                <a:effectLst/>
                <a:latin typeface="+mn-lt"/>
                <a:ea typeface="+mn-ea"/>
                <a:cs typeface="+mn-cs"/>
              </a:rPr>
              <a:t>・ネットワーク構成図</a:t>
            </a:r>
            <a:endParaRPr kumimoji="1" lang="en-US" altLang="ja-JP" sz="1200" b="0" i="0" u="none" strike="noStrike" kern="1200" dirty="0">
              <a:solidFill>
                <a:schemeClr val="tx1"/>
              </a:solidFill>
              <a:effectLst/>
              <a:latin typeface="+mn-lt"/>
              <a:ea typeface="+mn-ea"/>
              <a:cs typeface="+mn-cs"/>
            </a:endParaRPr>
          </a:p>
          <a:p>
            <a:endParaRPr kumimoji="1" lang="en-US" altLang="ja-JP" sz="1200" b="0" i="0" u="none" strike="noStrike" kern="1200" dirty="0">
              <a:solidFill>
                <a:schemeClr val="tx1"/>
              </a:solidFill>
              <a:effectLst/>
              <a:latin typeface="+mn-lt"/>
              <a:ea typeface="+mn-ea"/>
              <a:cs typeface="+mn-cs"/>
            </a:endParaRPr>
          </a:p>
        </p:txBody>
      </p:sp>
    </p:spTree>
    <p:extLst>
      <p:ext uri="{BB962C8B-B14F-4D97-AF65-F5344CB8AC3E}">
        <p14:creationId xmlns:p14="http://schemas.microsoft.com/office/powerpoint/2010/main" val="30380608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ノート プレースホルダー 1">
            <a:extLst>
              <a:ext uri="{FF2B5EF4-FFF2-40B4-BE49-F238E27FC236}">
                <a16:creationId xmlns:a16="http://schemas.microsoft.com/office/drawing/2014/main" id="{31E46AEF-ECA0-9044-BC23-3972E949D68B}"/>
              </a:ext>
            </a:extLst>
          </p:cNvPr>
          <p:cNvSpPr>
            <a:spLocks noGrp="1"/>
          </p:cNvSpPr>
          <p:nvPr>
            <p:ph type="body" idx="1"/>
          </p:nvPr>
        </p:nvSpPr>
        <p:spPr/>
        <p:txBody>
          <a:bodyPr/>
          <a:lstStyle/>
          <a:p>
            <a:r>
              <a:rPr kumimoji="1" lang="ja-JP" altLang="en-US" sz="1200" b="0" i="0" u="none" strike="noStrike" kern="1200">
                <a:solidFill>
                  <a:schemeClr val="tx1"/>
                </a:solidFill>
                <a:effectLst/>
                <a:latin typeface="+mn-lt"/>
                <a:ea typeface="+mn-ea"/>
                <a:cs typeface="+mn-cs"/>
              </a:rPr>
              <a:t>問題点：</a:t>
            </a:r>
            <a:endParaRPr kumimoji="1" lang="en-US" altLang="ja-JP" sz="1200" b="0" i="0" u="none" strike="noStrike" kern="1200" dirty="0">
              <a:solidFill>
                <a:schemeClr val="tx1"/>
              </a:solidFill>
              <a:effectLst/>
              <a:latin typeface="+mn-lt"/>
              <a:ea typeface="+mn-ea"/>
              <a:cs typeface="+mn-cs"/>
            </a:endParaRPr>
          </a:p>
          <a:p>
            <a:r>
              <a:rPr kumimoji="1" lang="en-US" altLang="ja-JP" sz="1200" b="0" i="0" u="none" strike="noStrike" kern="1200" dirty="0">
                <a:solidFill>
                  <a:schemeClr val="tx1"/>
                </a:solidFill>
                <a:effectLst/>
                <a:latin typeface="+mn-lt"/>
                <a:ea typeface="+mn-ea"/>
                <a:cs typeface="+mn-cs"/>
              </a:rPr>
              <a:t>①</a:t>
            </a:r>
            <a:r>
              <a:rPr kumimoji="1" lang="ja-JP" altLang="en-US" sz="1200" b="0" i="0" u="none" strike="noStrike" kern="1200">
                <a:solidFill>
                  <a:schemeClr val="tx1"/>
                </a:solidFill>
                <a:effectLst/>
                <a:latin typeface="+mn-lt"/>
                <a:ea typeface="+mn-ea"/>
                <a:cs typeface="+mn-cs"/>
              </a:rPr>
              <a:t>顧客自分自身が本当に必要なものと説明したものズレがあり</a:t>
            </a:r>
            <a:endParaRPr kumimoji="1" lang="en-US" altLang="ja-JP" sz="1200" b="0" i="0" u="none" strike="noStrike" kern="1200" dirty="0">
              <a:solidFill>
                <a:schemeClr val="tx1"/>
              </a:solidFill>
              <a:effectLst/>
              <a:latin typeface="+mn-lt"/>
              <a:ea typeface="+mn-ea"/>
              <a:cs typeface="+mn-cs"/>
            </a:endParaRPr>
          </a:p>
          <a:p>
            <a:r>
              <a:rPr kumimoji="1" lang="en-US" altLang="ja-JP" sz="1200" b="0" i="0" u="none" strike="noStrike" kern="1200" dirty="0">
                <a:solidFill>
                  <a:schemeClr val="tx1"/>
                </a:solidFill>
                <a:effectLst/>
                <a:latin typeface="+mn-lt"/>
                <a:ea typeface="+mn-ea"/>
                <a:cs typeface="+mn-cs"/>
              </a:rPr>
              <a:t>②</a:t>
            </a:r>
            <a:r>
              <a:rPr kumimoji="1" lang="ja-JP" altLang="en-US" sz="1200" b="0" i="0" u="none" strike="noStrike" kern="1200">
                <a:solidFill>
                  <a:schemeClr val="tx1"/>
                </a:solidFill>
                <a:effectLst/>
                <a:latin typeface="+mn-lt"/>
                <a:ea typeface="+mn-ea"/>
                <a:cs typeface="+mn-cs"/>
              </a:rPr>
              <a:t>各段階に人の理解ズレがある</a:t>
            </a:r>
            <a:endParaRPr kumimoji="1" lang="en-US" altLang="ja-JP" sz="1200" b="0" i="0" u="none" strike="noStrike" kern="1200" dirty="0">
              <a:solidFill>
                <a:schemeClr val="tx1"/>
              </a:solidFill>
              <a:effectLst/>
              <a:latin typeface="+mn-lt"/>
              <a:ea typeface="+mn-ea"/>
              <a:cs typeface="+mn-cs"/>
            </a:endParaRPr>
          </a:p>
          <a:p>
            <a:r>
              <a:rPr kumimoji="1" lang="en-US" altLang="ja-JP" sz="1200" b="0" i="0" u="none" strike="noStrike" kern="1200" dirty="0">
                <a:solidFill>
                  <a:schemeClr val="tx1"/>
                </a:solidFill>
                <a:effectLst/>
                <a:latin typeface="+mn-lt"/>
                <a:ea typeface="+mn-ea"/>
                <a:cs typeface="+mn-cs"/>
              </a:rPr>
              <a:t>③</a:t>
            </a:r>
            <a:r>
              <a:rPr kumimoji="1" lang="ja-JP" altLang="en-US" sz="1200" b="0" i="0" u="none" strike="noStrike" kern="1200">
                <a:solidFill>
                  <a:schemeClr val="tx1"/>
                </a:solidFill>
                <a:effectLst/>
                <a:latin typeface="+mn-lt"/>
                <a:ea typeface="+mn-ea"/>
                <a:cs typeface="+mn-cs"/>
              </a:rPr>
              <a:t>問題あることを指摘する人がいない</a:t>
            </a:r>
            <a:endParaRPr kumimoji="1" lang="en-US" altLang="ja-JP" sz="1200" b="0" i="0" u="none" strike="noStrike" kern="1200" dirty="0">
              <a:solidFill>
                <a:schemeClr val="tx1"/>
              </a:solidFill>
              <a:effectLst/>
              <a:latin typeface="+mn-lt"/>
              <a:ea typeface="+mn-ea"/>
              <a:cs typeface="+mn-cs"/>
            </a:endParaRPr>
          </a:p>
          <a:p>
            <a:r>
              <a:rPr kumimoji="1" lang="en-US" altLang="ja-JP" sz="1200" b="0" i="0" u="none" strike="noStrike" kern="1200" dirty="0">
                <a:solidFill>
                  <a:schemeClr val="tx1"/>
                </a:solidFill>
                <a:effectLst/>
                <a:latin typeface="+mn-lt"/>
                <a:ea typeface="+mn-ea"/>
                <a:cs typeface="+mn-cs"/>
              </a:rPr>
              <a:t>④</a:t>
            </a:r>
            <a:r>
              <a:rPr kumimoji="1" lang="ja-JP" altLang="en-US" sz="1200" b="0" i="0" u="none" strike="noStrike" kern="1200">
                <a:solidFill>
                  <a:schemeClr val="tx1"/>
                </a:solidFill>
                <a:effectLst/>
                <a:latin typeface="+mn-lt"/>
                <a:ea typeface="+mn-ea"/>
                <a:cs typeface="+mn-cs"/>
              </a:rPr>
              <a:t>設計書がない</a:t>
            </a:r>
            <a:endParaRPr kumimoji="1" lang="en-US" altLang="ja-JP" sz="1200" b="0" i="0" u="none" strike="noStrike" kern="1200" dirty="0">
              <a:solidFill>
                <a:schemeClr val="tx1"/>
              </a:solidFill>
              <a:effectLst/>
              <a:latin typeface="+mn-lt"/>
              <a:ea typeface="+mn-ea"/>
              <a:cs typeface="+mn-cs"/>
            </a:endParaRPr>
          </a:p>
          <a:p>
            <a:r>
              <a:rPr kumimoji="1" lang="en-US" altLang="ja-JP" sz="1200" b="0" i="0" u="none" strike="noStrike" kern="1200" dirty="0">
                <a:solidFill>
                  <a:schemeClr val="tx1"/>
                </a:solidFill>
                <a:effectLst/>
                <a:latin typeface="+mn-lt"/>
                <a:ea typeface="+mn-ea"/>
                <a:cs typeface="+mn-cs"/>
              </a:rPr>
              <a:t>……</a:t>
            </a:r>
          </a:p>
          <a:p>
            <a:endParaRPr kumimoji="1" lang="en-US" altLang="ja-JP" sz="1200" b="0" i="0" u="none" strike="noStrike" kern="1200" dirty="0">
              <a:solidFill>
                <a:schemeClr val="tx1"/>
              </a:solidFill>
              <a:effectLst/>
              <a:latin typeface="+mn-lt"/>
              <a:ea typeface="+mn-ea"/>
              <a:cs typeface="+mn-cs"/>
            </a:endParaRPr>
          </a:p>
          <a:p>
            <a:r>
              <a:rPr kumimoji="1" lang="ja-JP" altLang="en-US" sz="1200" b="0" i="0" u="none" strike="noStrike" kern="1200">
                <a:solidFill>
                  <a:schemeClr val="tx1"/>
                </a:solidFill>
                <a:effectLst/>
                <a:latin typeface="+mn-lt"/>
                <a:ea typeface="+mn-ea"/>
                <a:cs typeface="+mn-cs"/>
              </a:rPr>
              <a:t>リスク減らすため</a:t>
            </a:r>
            <a:endParaRPr kumimoji="1" lang="en-US" altLang="ja-JP" sz="1200" b="0" i="0" u="none" strike="noStrike" kern="1200" dirty="0">
              <a:solidFill>
                <a:schemeClr val="tx1"/>
              </a:solidFill>
              <a:effectLst/>
              <a:latin typeface="+mn-lt"/>
              <a:ea typeface="+mn-ea"/>
              <a:cs typeface="+mn-cs"/>
            </a:endParaRPr>
          </a:p>
          <a:p>
            <a:r>
              <a:rPr kumimoji="1" lang="ja-JP" altLang="en-US" sz="1200" b="0" i="0" u="none" strike="noStrike" kern="1200">
                <a:solidFill>
                  <a:schemeClr val="tx1"/>
                </a:solidFill>
                <a:effectLst/>
                <a:latin typeface="+mn-lt"/>
                <a:ea typeface="+mn-ea"/>
                <a:cs typeface="+mn-cs"/>
              </a:rPr>
              <a:t>書類化・随時共有・レビュー</a:t>
            </a:r>
            <a:endParaRPr kumimoji="1" lang="en-US" altLang="ja-JP" sz="1200" b="0" i="0" u="none" strike="noStrike" kern="1200" dirty="0">
              <a:solidFill>
                <a:schemeClr val="tx1"/>
              </a:solidFill>
              <a:effectLst/>
              <a:latin typeface="+mn-lt"/>
              <a:ea typeface="+mn-ea"/>
              <a:cs typeface="+mn-cs"/>
            </a:endParaRPr>
          </a:p>
        </p:txBody>
      </p:sp>
    </p:spTree>
    <p:extLst>
      <p:ext uri="{BB962C8B-B14F-4D97-AF65-F5344CB8AC3E}">
        <p14:creationId xmlns:p14="http://schemas.microsoft.com/office/powerpoint/2010/main" val="40246972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ノート プレースホルダー 1">
            <a:extLst>
              <a:ext uri="{FF2B5EF4-FFF2-40B4-BE49-F238E27FC236}">
                <a16:creationId xmlns:a16="http://schemas.microsoft.com/office/drawing/2014/main" id="{01853335-7B46-6B43-9F00-0EEE949ED52E}"/>
              </a:ext>
            </a:extLst>
          </p:cNvPr>
          <p:cNvSpPr>
            <a:spLocks noGrp="1"/>
          </p:cNvSpPr>
          <p:nvPr>
            <p:ph type="body" idx="1"/>
          </p:nvPr>
        </p:nvSpPr>
        <p:spPr/>
        <p:txBody>
          <a:bodyPr/>
          <a:lstStyle/>
          <a:p>
            <a:pPr marL="0" indent="0">
              <a:buFontTx/>
              <a:buNone/>
            </a:pPr>
            <a:r>
              <a:rPr kumimoji="1" lang="ja-JP" altLang="en-US" sz="1200" kern="0"/>
              <a:t>会社の</a:t>
            </a:r>
            <a:r>
              <a:rPr kumimoji="1" lang="en-US" altLang="ja-JP" sz="1200" kern="0" dirty="0" err="1"/>
              <a:t>RakuRaku</a:t>
            </a:r>
            <a:r>
              <a:rPr kumimoji="1" lang="ja-JP" altLang="en-US" sz="1200" kern="0"/>
              <a:t>システム（</a:t>
            </a:r>
            <a:r>
              <a:rPr kumimoji="1" lang="en" altLang="ja-JP" sz="1200" kern="0" dirty="0">
                <a:hlinkClick r:id="rId3"/>
              </a:rPr>
              <a:t>https://www.rakuraku.xyz/tenji/login</a:t>
            </a:r>
            <a:r>
              <a:rPr kumimoji="1" lang="ja-JP" altLang="en-US" sz="1200" kern="0"/>
              <a:t>）</a:t>
            </a:r>
            <a:endParaRPr kumimoji="1" lang="en-US" altLang="ja-JP" sz="1200" kern="0" dirty="0"/>
          </a:p>
          <a:p>
            <a:pPr marL="0" indent="0">
              <a:buFontTx/>
              <a:buNone/>
            </a:pPr>
            <a:r>
              <a:rPr kumimoji="1" lang="ja-JP" altLang="en-US" sz="1200" kern="0"/>
              <a:t>ログイン、ホーム、社員カードだけの機能で　基本設計</a:t>
            </a:r>
            <a:r>
              <a:rPr kumimoji="1" lang="zh-CN" altLang="en-US" sz="1200" kern="0" dirty="0"/>
              <a:t>（</a:t>
            </a:r>
            <a:r>
              <a:rPr kumimoji="1" lang="ja-JP" altLang="en-US" sz="1200" kern="0"/>
              <a:t>一部でもいい</a:t>
            </a:r>
            <a:r>
              <a:rPr kumimoji="1" lang="zh-CN" altLang="en-US" sz="1200" kern="0" dirty="0"/>
              <a:t>）</a:t>
            </a:r>
            <a:r>
              <a:rPr kumimoji="1" lang="ja-JP" altLang="en-US" sz="1200" kern="0"/>
              <a:t>の練習をしましょう。</a:t>
            </a:r>
            <a:endParaRPr kumimoji="1" lang="en-US" altLang="ja-JP" sz="1200" kern="0" dirty="0"/>
          </a:p>
          <a:p>
            <a:pPr marL="0" indent="0">
              <a:buFontTx/>
              <a:buNone/>
            </a:pPr>
            <a:endParaRPr kumimoji="1" lang="en-US" altLang="ja-JP" sz="1200" kern="0" dirty="0"/>
          </a:p>
          <a:p>
            <a:pPr marL="0" indent="0">
              <a:buFontTx/>
              <a:buNone/>
            </a:pPr>
            <a:r>
              <a:rPr kumimoji="1" lang="en-US" altLang="ja-JP" sz="1200" kern="0" dirty="0"/>
              <a:t>※</a:t>
            </a:r>
            <a:r>
              <a:rPr kumimoji="1" lang="ja-JP" altLang="en-US" sz="1200" kern="0"/>
              <a:t>問題がある時　随時連絡　・　迷う時、調べる・聞く　・　</a:t>
            </a:r>
            <a:r>
              <a:rPr kumimoji="1" lang="en-US" altLang="ja-JP" sz="1200" kern="0" dirty="0"/>
              <a:t>10</a:t>
            </a:r>
            <a:r>
              <a:rPr kumimoji="1" lang="ja-JP" altLang="en-US" sz="1200" kern="0"/>
              <a:t>月</a:t>
            </a:r>
            <a:r>
              <a:rPr kumimoji="1" lang="en-US" altLang="ja-JP" sz="1200" kern="0" dirty="0"/>
              <a:t>30</a:t>
            </a:r>
            <a:r>
              <a:rPr kumimoji="1" lang="ja-JP" altLang="en-US" sz="1200" kern="0"/>
              <a:t>日まで成果物提</a:t>
            </a:r>
            <a:endParaRPr kumimoji="1" lang="en-US" altLang="ja-JP" sz="1200" kern="0" dirty="0"/>
          </a:p>
        </p:txBody>
      </p:sp>
    </p:spTree>
    <p:extLst>
      <p:ext uri="{BB962C8B-B14F-4D97-AF65-F5344CB8AC3E}">
        <p14:creationId xmlns:p14="http://schemas.microsoft.com/office/powerpoint/2010/main" val="31233847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ノート プレースホルダー 1">
            <a:extLst>
              <a:ext uri="{FF2B5EF4-FFF2-40B4-BE49-F238E27FC236}">
                <a16:creationId xmlns:a16="http://schemas.microsoft.com/office/drawing/2014/main" id="{A1D82F91-FB71-0649-8233-459ECE4A6A82}"/>
              </a:ext>
            </a:extLst>
          </p:cNvPr>
          <p:cNvSpPr>
            <a:spLocks noGrp="1"/>
          </p:cNvSpPr>
          <p:nvPr>
            <p:ph type="body" idx="1"/>
          </p:nvPr>
        </p:nvSpPr>
        <p:spPr/>
        <p:txBody>
          <a:bodyPr/>
          <a:lstStyle/>
          <a:p>
            <a:r>
              <a:rPr kumimoji="1" lang="ja-JP" altLang="en-US"/>
              <a:t>別名：</a:t>
            </a:r>
            <a:r>
              <a:rPr kumimoji="1" lang="en-US" altLang="ja-JP" dirty="0"/>
              <a:t>V</a:t>
            </a:r>
            <a:r>
              <a:rPr kumimoji="1" lang="ja-JP" altLang="en-US"/>
              <a:t>字モデル</a:t>
            </a:r>
            <a:endParaRPr kumimoji="1" lang="en-US" altLang="ja-JP" dirty="0"/>
          </a:p>
          <a:p>
            <a:endParaRPr kumimoji="1" lang="en-US" altLang="ja-JP" dirty="0"/>
          </a:p>
          <a:p>
            <a:r>
              <a:rPr kumimoji="1" lang="ja-JP" altLang="en-US"/>
              <a:t>特徴：　</a:t>
            </a:r>
            <a:r>
              <a:rPr kumimoji="1" lang="ja-JP" altLang="en-US" sz="1200" b="0" i="0" u="none" strike="noStrike" kern="1200">
                <a:solidFill>
                  <a:schemeClr val="tx1"/>
                </a:solidFill>
                <a:effectLst/>
                <a:latin typeface="+mn-lt"/>
                <a:ea typeface="+mn-ea"/>
                <a:cs typeface="+mn-cs"/>
              </a:rPr>
              <a:t>各工程で仕様や機能を確定させる。</a:t>
            </a:r>
            <a:endParaRPr kumimoji="1" lang="en-US" altLang="ja-JP" sz="1200" b="0" i="0" u="none" strike="noStrike" kern="1200" dirty="0">
              <a:solidFill>
                <a:schemeClr val="tx1"/>
              </a:solidFill>
              <a:effectLst/>
              <a:latin typeface="+mn-lt"/>
              <a:ea typeface="+mn-ea"/>
              <a:cs typeface="+mn-cs"/>
            </a:endParaRPr>
          </a:p>
          <a:p>
            <a:r>
              <a:rPr kumimoji="1" lang="ja-JP" altLang="en-US" sz="1200" b="0" i="0" u="none" strike="noStrike" kern="1200">
                <a:solidFill>
                  <a:schemeClr val="tx1"/>
                </a:solidFill>
                <a:effectLst/>
                <a:latin typeface="+mn-lt"/>
                <a:ea typeface="+mn-ea"/>
                <a:cs typeface="+mn-cs"/>
              </a:rPr>
              <a:t>　　　　　前工程が終了してから次工程を開始する。</a:t>
            </a:r>
            <a:endParaRPr kumimoji="1" lang="en-US" altLang="ja-JP" sz="1200" b="0" i="0" u="none" strike="noStrike" kern="1200" dirty="0">
              <a:solidFill>
                <a:schemeClr val="tx1"/>
              </a:solidFill>
              <a:effectLst/>
              <a:latin typeface="+mn-lt"/>
              <a:ea typeface="+mn-ea"/>
              <a:cs typeface="+mn-cs"/>
            </a:endParaRPr>
          </a:p>
          <a:p>
            <a:endParaRPr kumimoji="1" lang="en-US" altLang="ja-JP" dirty="0"/>
          </a:p>
          <a:p>
            <a:r>
              <a:rPr kumimoji="1" lang="ja-JP" altLang="en-US"/>
              <a:t>メリット</a:t>
            </a:r>
            <a:endParaRPr kumimoji="1" lang="en-US" altLang="ja-JP" dirty="0"/>
          </a:p>
          <a:p>
            <a:r>
              <a:rPr kumimoji="1" lang="ja-JP" altLang="en-US"/>
              <a:t>　　　　　上流から下流に順番どおり進めていくため、管理しやすい</a:t>
            </a:r>
            <a:endParaRPr kumimoji="1" lang="en-US" altLang="ja-JP" dirty="0"/>
          </a:p>
          <a:p>
            <a:r>
              <a:rPr kumimoji="1" lang="ja-JP" altLang="en-US"/>
              <a:t>　　　　　品質保証しやすい</a:t>
            </a:r>
            <a:endParaRPr kumimoji="1" lang="en-US" altLang="ja-JP" dirty="0"/>
          </a:p>
          <a:p>
            <a:endParaRPr kumimoji="1" lang="en-US" altLang="ja-JP" dirty="0"/>
          </a:p>
          <a:p>
            <a:r>
              <a:rPr kumimoji="1" lang="ja-JP" altLang="en-US"/>
              <a:t>デメリット</a:t>
            </a:r>
            <a:endParaRPr kumimoji="1" lang="en-US" altLang="ja-JP" dirty="0"/>
          </a:p>
          <a:p>
            <a:r>
              <a:rPr kumimoji="1" lang="ja-JP" altLang="en-US"/>
              <a:t>　　　　　手戻り発生する可能性があり</a:t>
            </a:r>
          </a:p>
        </p:txBody>
      </p:sp>
    </p:spTree>
    <p:extLst>
      <p:ext uri="{BB962C8B-B14F-4D97-AF65-F5344CB8AC3E}">
        <p14:creationId xmlns:p14="http://schemas.microsoft.com/office/powerpoint/2010/main" val="20993945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ノート プレースホルダー 1">
            <a:extLst>
              <a:ext uri="{FF2B5EF4-FFF2-40B4-BE49-F238E27FC236}">
                <a16:creationId xmlns:a16="http://schemas.microsoft.com/office/drawing/2014/main" id="{96BFB5B5-83FB-7D45-84F6-3D43B8F1FE94}"/>
              </a:ext>
            </a:extLst>
          </p:cNvPr>
          <p:cNvSpPr>
            <a:spLocks noGrp="1"/>
          </p:cNvSpPr>
          <p:nvPr>
            <p:ph type="body" idx="1"/>
          </p:nvPr>
        </p:nvSpPr>
        <p:spPr/>
        <p:txBody>
          <a:bodyPr/>
          <a:lstStyle/>
          <a:p>
            <a:r>
              <a:rPr kumimoji="1" lang="ja-JP" altLang="en-US"/>
              <a:t>特徴：素早い</a:t>
            </a:r>
            <a:endParaRPr kumimoji="1" lang="en-US" altLang="ja-JP" dirty="0"/>
          </a:p>
          <a:p>
            <a:endParaRPr kumimoji="1" lang="en-US" altLang="ja-JP" dirty="0"/>
          </a:p>
          <a:p>
            <a:r>
              <a:rPr kumimoji="1" lang="ja-JP" altLang="en-US"/>
              <a:t>メリット</a:t>
            </a:r>
            <a:endParaRPr kumimoji="1" lang="en-US" altLang="ja-JP" dirty="0"/>
          </a:p>
          <a:p>
            <a:r>
              <a:rPr kumimoji="1" lang="ja-JP" altLang="en-US"/>
              <a:t>　　　　　完成した機能ごとにユーザーレビューできるし、要件漏れ、手戻りのリスクが低くなる</a:t>
            </a:r>
            <a:endParaRPr kumimoji="1" lang="en-US" altLang="ja-JP" dirty="0"/>
          </a:p>
          <a:p>
            <a:endParaRPr kumimoji="1" lang="en-US" altLang="ja-JP" dirty="0"/>
          </a:p>
          <a:p>
            <a:r>
              <a:rPr kumimoji="1" lang="ja-JP" altLang="en-US"/>
              <a:t>デメリット</a:t>
            </a:r>
            <a:endParaRPr kumimoji="1" lang="en-US" altLang="ja-JP" dirty="0"/>
          </a:p>
          <a:p>
            <a:r>
              <a:rPr kumimoji="1" lang="ja-JP" altLang="en-US"/>
              <a:t>　　　　　複数の開発が並行していることで、管理が難しくなる。</a:t>
            </a:r>
            <a:endParaRPr kumimoji="1" lang="en-US" altLang="ja-JP" dirty="0"/>
          </a:p>
          <a:p>
            <a:r>
              <a:rPr kumimoji="1" lang="ja-JP" altLang="en-US"/>
              <a:t>　　　　　大規模システムの場合、工数オーバー、納期遅れ発生する可能性がある。</a:t>
            </a:r>
            <a:endParaRPr kumimoji="1" lang="en-US" altLang="ja-JP" dirty="0"/>
          </a:p>
        </p:txBody>
      </p:sp>
    </p:spTree>
    <p:extLst>
      <p:ext uri="{BB962C8B-B14F-4D97-AF65-F5344CB8AC3E}">
        <p14:creationId xmlns:p14="http://schemas.microsoft.com/office/powerpoint/2010/main" val="17832602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ノート プレースホルダー 1">
            <a:extLst>
              <a:ext uri="{FF2B5EF4-FFF2-40B4-BE49-F238E27FC236}">
                <a16:creationId xmlns:a16="http://schemas.microsoft.com/office/drawing/2014/main" id="{0182D627-76C9-114E-9462-85F6D9245FA9}"/>
              </a:ext>
            </a:extLst>
          </p:cNvPr>
          <p:cNvSpPr>
            <a:spLocks noGrp="1"/>
          </p:cNvSpPr>
          <p:nvPr>
            <p:ph type="body" idx="1"/>
          </p:nvPr>
        </p:nvSpPr>
        <p:spPr/>
        <p:txBody>
          <a:bodyPr/>
          <a:lstStyle/>
          <a:p>
            <a:r>
              <a:rPr kumimoji="1" lang="ja-JP" altLang="en-US"/>
              <a:t>赤矢印：　工程の流れ</a:t>
            </a:r>
            <a:endParaRPr kumimoji="1" lang="en-US" altLang="ja-JP" dirty="0"/>
          </a:p>
          <a:p>
            <a:endParaRPr kumimoji="1" lang="en-US" altLang="ja-JP" dirty="0"/>
          </a:p>
          <a:p>
            <a:r>
              <a:rPr kumimoji="1" lang="ja-JP" altLang="en-US"/>
              <a:t>青矢印：　各工程に対するの検証</a:t>
            </a:r>
            <a:endParaRPr kumimoji="1" lang="en-US" altLang="ja-JP" dirty="0"/>
          </a:p>
        </p:txBody>
      </p:sp>
    </p:spTree>
    <p:extLst>
      <p:ext uri="{BB962C8B-B14F-4D97-AF65-F5344CB8AC3E}">
        <p14:creationId xmlns:p14="http://schemas.microsoft.com/office/powerpoint/2010/main" val="1498919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ノート プレースホルダー 1">
            <a:extLst>
              <a:ext uri="{FF2B5EF4-FFF2-40B4-BE49-F238E27FC236}">
                <a16:creationId xmlns:a16="http://schemas.microsoft.com/office/drawing/2014/main" id="{67F2D0AC-7AEC-C542-88E4-090D68277E56}"/>
              </a:ext>
            </a:extLst>
          </p:cNvPr>
          <p:cNvSpPr>
            <a:spLocks noGrp="1"/>
          </p:cNvSpPr>
          <p:nvPr>
            <p:ph type="body" idx="1"/>
          </p:nvPr>
        </p:nvSpPr>
        <p:spPr/>
        <p:txBody>
          <a:bodyPr/>
          <a:lstStyle/>
          <a:p>
            <a:endParaRPr kumimoji="1" lang="en-US" altLang="ja-JP" sz="1200" b="0" i="0" u="none" strike="noStrike" kern="1200" dirty="0">
              <a:solidFill>
                <a:schemeClr val="tx1"/>
              </a:solidFill>
              <a:effectLst/>
              <a:latin typeface="+mn-lt"/>
              <a:ea typeface="+mn-ea"/>
              <a:cs typeface="+mn-cs"/>
            </a:endParaRPr>
          </a:p>
        </p:txBody>
      </p:sp>
    </p:spTree>
    <p:extLst>
      <p:ext uri="{BB962C8B-B14F-4D97-AF65-F5344CB8AC3E}">
        <p14:creationId xmlns:p14="http://schemas.microsoft.com/office/powerpoint/2010/main" val="23914478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ノート プレースホルダー 1">
            <a:extLst>
              <a:ext uri="{FF2B5EF4-FFF2-40B4-BE49-F238E27FC236}">
                <a16:creationId xmlns:a16="http://schemas.microsoft.com/office/drawing/2014/main" id="{67F2D0AC-7AEC-C542-88E4-090D68277E56}"/>
              </a:ext>
            </a:extLst>
          </p:cNvPr>
          <p:cNvSpPr>
            <a:spLocks noGrp="1"/>
          </p:cNvSpPr>
          <p:nvPr>
            <p:ph type="body" idx="1"/>
          </p:nvPr>
        </p:nvSpPr>
        <p:spPr/>
        <p:txBody>
          <a:bodyPr/>
          <a:lstStyle/>
          <a:p>
            <a:endParaRPr kumimoji="1" lang="en-US" altLang="ja-JP" sz="1200" b="0" i="0" u="none" strike="noStrike" kern="1200" dirty="0">
              <a:solidFill>
                <a:schemeClr val="tx1"/>
              </a:solidFill>
              <a:effectLst/>
              <a:latin typeface="+mn-lt"/>
              <a:ea typeface="+mn-ea"/>
              <a:cs typeface="+mn-cs"/>
            </a:endParaRPr>
          </a:p>
        </p:txBody>
      </p:sp>
    </p:spTree>
    <p:extLst>
      <p:ext uri="{BB962C8B-B14F-4D97-AF65-F5344CB8AC3E}">
        <p14:creationId xmlns:p14="http://schemas.microsoft.com/office/powerpoint/2010/main" val="37566378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ノート プレースホルダー 1">
            <a:extLst>
              <a:ext uri="{FF2B5EF4-FFF2-40B4-BE49-F238E27FC236}">
                <a16:creationId xmlns:a16="http://schemas.microsoft.com/office/drawing/2014/main" id="{370BAA33-6FB3-C747-BA8A-7607A2ED6207}"/>
              </a:ext>
            </a:extLst>
          </p:cNvPr>
          <p:cNvSpPr>
            <a:spLocks noGrp="1"/>
          </p:cNvSpPr>
          <p:nvPr>
            <p:ph type="body" idx="1"/>
          </p:nvPr>
        </p:nvSpPr>
        <p:spPr/>
        <p:txBody>
          <a:bodyPr/>
          <a:lstStyle/>
          <a:p>
            <a:r>
              <a:rPr kumimoji="1" lang="ja-JP" altLang="en-US" sz="1200" b="0" i="0" u="none" strike="noStrike" kern="1200">
                <a:solidFill>
                  <a:schemeClr val="tx1"/>
                </a:solidFill>
                <a:effectLst/>
                <a:latin typeface="+mn-lt"/>
                <a:ea typeface="+mn-ea"/>
                <a:cs typeface="+mn-cs"/>
              </a:rPr>
              <a:t>会社やシステム規模により　要件定義書類の量が違います。</a:t>
            </a:r>
            <a:endParaRPr kumimoji="1" lang="en-US" altLang="ja-JP" sz="1200" b="0" i="0" u="none" strike="noStrike" kern="1200" dirty="0">
              <a:solidFill>
                <a:schemeClr val="tx1"/>
              </a:solidFill>
              <a:effectLst/>
              <a:latin typeface="+mn-lt"/>
              <a:ea typeface="+mn-ea"/>
              <a:cs typeface="+mn-cs"/>
            </a:endParaRPr>
          </a:p>
          <a:p>
            <a:r>
              <a:rPr kumimoji="1" lang="ja-JP" altLang="en-US" sz="1200" b="0" i="0" u="none" strike="noStrike" kern="1200">
                <a:solidFill>
                  <a:schemeClr val="tx1"/>
                </a:solidFill>
                <a:effectLst/>
                <a:latin typeface="+mn-lt"/>
                <a:ea typeface="+mn-ea"/>
                <a:cs typeface="+mn-cs"/>
              </a:rPr>
              <a:t>必ず上記のものを全て提供するわけがありません。</a:t>
            </a:r>
            <a:endParaRPr kumimoji="1" lang="en-US" altLang="ja-JP" sz="1200" b="0" i="0" u="none" strike="noStrike" kern="1200" dirty="0">
              <a:solidFill>
                <a:schemeClr val="tx1"/>
              </a:solidFill>
              <a:effectLst/>
              <a:latin typeface="+mn-lt"/>
              <a:ea typeface="+mn-ea"/>
              <a:cs typeface="+mn-cs"/>
            </a:endParaRPr>
          </a:p>
        </p:txBody>
      </p:sp>
    </p:spTree>
    <p:extLst>
      <p:ext uri="{BB962C8B-B14F-4D97-AF65-F5344CB8AC3E}">
        <p14:creationId xmlns:p14="http://schemas.microsoft.com/office/powerpoint/2010/main" val="14159891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ノート プレースホルダー 1">
            <a:extLst>
              <a:ext uri="{FF2B5EF4-FFF2-40B4-BE49-F238E27FC236}">
                <a16:creationId xmlns:a16="http://schemas.microsoft.com/office/drawing/2014/main" id="{01853335-7B46-6B43-9F00-0EEE949ED52E}"/>
              </a:ext>
            </a:extLst>
          </p:cNvPr>
          <p:cNvSpPr>
            <a:spLocks noGrp="1"/>
          </p:cNvSpPr>
          <p:nvPr>
            <p:ph type="body" idx="1"/>
          </p:nvPr>
        </p:nvSpPr>
        <p:spPr/>
        <p:txBody>
          <a:bodyPr/>
          <a:lstStyle/>
          <a:p>
            <a:r>
              <a:rPr kumimoji="1" lang="ja-JP" altLang="en-US" sz="1200" b="0" i="0" u="none" strike="noStrike" kern="1200">
                <a:solidFill>
                  <a:schemeClr val="tx1"/>
                </a:solidFill>
                <a:effectLst/>
                <a:latin typeface="+mn-lt"/>
                <a:ea typeface="+mn-ea"/>
                <a:cs typeface="+mn-cs"/>
              </a:rPr>
              <a:t>だいたい書きのような成果物あります。</a:t>
            </a:r>
            <a:endParaRPr kumimoji="1" lang="en-US" altLang="ja-JP" sz="1200" b="0" i="0" u="none" strike="noStrike" kern="1200" dirty="0">
              <a:solidFill>
                <a:schemeClr val="tx1"/>
              </a:solidFill>
              <a:effectLst/>
              <a:latin typeface="+mn-lt"/>
              <a:ea typeface="+mn-ea"/>
              <a:cs typeface="+mn-cs"/>
            </a:endParaRPr>
          </a:p>
          <a:p>
            <a:r>
              <a:rPr kumimoji="1" lang="ja-JP" altLang="en-US" sz="1200" b="0" i="0" u="none" strike="noStrike" kern="1200">
                <a:solidFill>
                  <a:schemeClr val="tx1"/>
                </a:solidFill>
                <a:effectLst/>
                <a:latin typeface="+mn-lt"/>
                <a:ea typeface="+mn-ea"/>
                <a:cs typeface="+mn-cs"/>
              </a:rPr>
              <a:t>１）業務フロー</a:t>
            </a:r>
            <a:endParaRPr kumimoji="1" lang="en-US" altLang="ja-JP" sz="1200" b="0" i="0" u="none" strike="noStrike" kern="1200" dirty="0">
              <a:solidFill>
                <a:schemeClr val="tx1"/>
              </a:solidFill>
              <a:effectLst/>
              <a:latin typeface="+mn-lt"/>
              <a:ea typeface="+mn-ea"/>
              <a:cs typeface="+mn-cs"/>
            </a:endParaRPr>
          </a:p>
          <a:p>
            <a:r>
              <a:rPr kumimoji="1" lang="ja-JP" altLang="en-US" sz="1200" b="0" i="0" u="none" strike="noStrike" kern="1200">
                <a:solidFill>
                  <a:schemeClr val="tx1"/>
                </a:solidFill>
                <a:effectLst/>
                <a:latin typeface="+mn-lt"/>
                <a:ea typeface="+mn-ea"/>
                <a:cs typeface="+mn-cs"/>
              </a:rPr>
              <a:t>２）機能一覧</a:t>
            </a:r>
            <a:endParaRPr kumimoji="1" lang="en-US" altLang="ja-JP" sz="1200" b="0" i="0" u="none" strike="noStrike" kern="1200" dirty="0">
              <a:solidFill>
                <a:schemeClr val="tx1"/>
              </a:solidFill>
              <a:effectLst/>
              <a:latin typeface="+mn-lt"/>
              <a:ea typeface="+mn-ea"/>
              <a:cs typeface="+mn-cs"/>
            </a:endParaRPr>
          </a:p>
          <a:p>
            <a:r>
              <a:rPr kumimoji="1" lang="ja-JP" altLang="en-US" sz="1200" b="0" i="0" u="none" strike="noStrike" kern="1200">
                <a:solidFill>
                  <a:schemeClr val="tx1"/>
                </a:solidFill>
                <a:effectLst/>
                <a:latin typeface="+mn-lt"/>
                <a:ea typeface="+mn-ea"/>
                <a:cs typeface="+mn-cs"/>
              </a:rPr>
              <a:t>３）機能関連図</a:t>
            </a:r>
            <a:endParaRPr kumimoji="1" lang="en-US" altLang="ja-JP" sz="1200" b="0" i="0" u="none" strike="noStrike" kern="1200" dirty="0">
              <a:solidFill>
                <a:schemeClr val="tx1"/>
              </a:solidFill>
              <a:effectLst/>
              <a:latin typeface="+mn-lt"/>
              <a:ea typeface="+mn-ea"/>
              <a:cs typeface="+mn-cs"/>
            </a:endParaRPr>
          </a:p>
          <a:p>
            <a:r>
              <a:rPr kumimoji="1" lang="ja-JP" altLang="en-US" sz="1200" b="0" i="0" u="none" strike="noStrike" kern="1200">
                <a:solidFill>
                  <a:schemeClr val="tx1"/>
                </a:solidFill>
                <a:effectLst/>
                <a:latin typeface="+mn-lt"/>
                <a:ea typeface="+mn-ea"/>
                <a:cs typeface="+mn-cs"/>
              </a:rPr>
              <a:t>４）画面・帳票・ファイルレイアウト</a:t>
            </a:r>
            <a:endParaRPr kumimoji="1" lang="en-US" altLang="ja-JP" sz="1200" b="0" i="0" u="none" strike="noStrike" kern="1200" dirty="0">
              <a:solidFill>
                <a:schemeClr val="tx1"/>
              </a:solidFill>
              <a:effectLst/>
              <a:latin typeface="+mn-lt"/>
              <a:ea typeface="+mn-ea"/>
              <a:cs typeface="+mn-cs"/>
            </a:endParaRPr>
          </a:p>
          <a:p>
            <a:r>
              <a:rPr kumimoji="1" lang="ja-JP" altLang="en-US" sz="1200" b="0" i="0" u="none" strike="noStrike" kern="1200">
                <a:solidFill>
                  <a:schemeClr val="tx1"/>
                </a:solidFill>
                <a:effectLst/>
                <a:latin typeface="+mn-lt"/>
                <a:ea typeface="+mn-ea"/>
                <a:cs typeface="+mn-cs"/>
              </a:rPr>
              <a:t>５）画面遷移図</a:t>
            </a:r>
            <a:endParaRPr kumimoji="1" lang="en-US" altLang="ja-JP" sz="1200" b="0" i="0" u="none" strike="noStrike" kern="1200" dirty="0">
              <a:solidFill>
                <a:schemeClr val="tx1"/>
              </a:solidFill>
              <a:effectLst/>
              <a:latin typeface="+mn-lt"/>
              <a:ea typeface="+mn-ea"/>
              <a:cs typeface="+mn-cs"/>
            </a:endParaRPr>
          </a:p>
          <a:p>
            <a:r>
              <a:rPr kumimoji="1" lang="ja-JP" altLang="en-US" sz="1200" b="0" i="0" u="none" strike="noStrike" kern="1200">
                <a:solidFill>
                  <a:schemeClr val="tx1"/>
                </a:solidFill>
                <a:effectLst/>
                <a:latin typeface="+mn-lt"/>
                <a:ea typeface="+mn-ea"/>
                <a:cs typeface="+mn-cs"/>
              </a:rPr>
              <a:t>６）</a:t>
            </a:r>
            <a:r>
              <a:rPr kumimoji="1" lang="en-US" altLang="ja-JP" sz="1200" b="0" i="0" u="none" strike="noStrike" kern="1200" dirty="0">
                <a:solidFill>
                  <a:schemeClr val="tx1"/>
                </a:solidFill>
                <a:effectLst/>
                <a:latin typeface="+mn-lt"/>
                <a:ea typeface="+mn-ea"/>
                <a:cs typeface="+mn-cs"/>
              </a:rPr>
              <a:t>ER</a:t>
            </a:r>
            <a:r>
              <a:rPr kumimoji="1" lang="ja-JP" altLang="en-US" sz="1200" b="0" i="0" u="none" strike="noStrike" kern="1200">
                <a:solidFill>
                  <a:schemeClr val="tx1"/>
                </a:solidFill>
                <a:effectLst/>
                <a:latin typeface="+mn-lt"/>
                <a:ea typeface="+mn-ea"/>
                <a:cs typeface="+mn-cs"/>
              </a:rPr>
              <a:t>図</a:t>
            </a:r>
            <a:endParaRPr kumimoji="1" lang="en-US" altLang="ja-JP" sz="1200" b="0" i="0" u="none" strike="noStrike" kern="1200" dirty="0">
              <a:solidFill>
                <a:schemeClr val="tx1"/>
              </a:solidFill>
              <a:effectLst/>
              <a:latin typeface="+mn-lt"/>
              <a:ea typeface="+mn-ea"/>
              <a:cs typeface="+mn-cs"/>
            </a:endParaRPr>
          </a:p>
          <a:p>
            <a:r>
              <a:rPr kumimoji="1" lang="ja-JP" altLang="en-US" sz="1200" b="0" i="0" u="none" strike="noStrike" kern="1200">
                <a:solidFill>
                  <a:schemeClr val="tx1"/>
                </a:solidFill>
                <a:effectLst/>
                <a:latin typeface="+mn-lt"/>
                <a:ea typeface="+mn-ea"/>
                <a:cs typeface="+mn-cs"/>
              </a:rPr>
              <a:t>７）</a:t>
            </a:r>
            <a:r>
              <a:rPr kumimoji="1" lang="en-US" altLang="ja-JP" sz="1200" b="0" i="0" u="none" strike="noStrike" kern="1200" dirty="0">
                <a:solidFill>
                  <a:schemeClr val="tx1"/>
                </a:solidFill>
                <a:effectLst/>
                <a:latin typeface="+mn-lt"/>
                <a:ea typeface="+mn-ea"/>
                <a:cs typeface="+mn-cs"/>
              </a:rPr>
              <a:t>CRUD</a:t>
            </a:r>
            <a:r>
              <a:rPr kumimoji="1" lang="ja-JP" altLang="en-US" sz="1200" b="0" i="0" u="none" strike="noStrike" kern="1200">
                <a:solidFill>
                  <a:schemeClr val="tx1"/>
                </a:solidFill>
                <a:effectLst/>
                <a:latin typeface="+mn-lt"/>
                <a:ea typeface="+mn-ea"/>
                <a:cs typeface="+mn-cs"/>
              </a:rPr>
              <a:t>図</a:t>
            </a:r>
            <a:endParaRPr kumimoji="1" lang="en-US" altLang="ja-JP" sz="1200" b="0" i="0" u="none" strike="noStrike" kern="1200" dirty="0">
              <a:solidFill>
                <a:schemeClr val="tx1"/>
              </a:solidFill>
              <a:effectLst/>
              <a:latin typeface="+mn-lt"/>
              <a:ea typeface="+mn-ea"/>
              <a:cs typeface="+mn-cs"/>
            </a:endParaRPr>
          </a:p>
          <a:p>
            <a:r>
              <a:rPr kumimoji="1" lang="ja-JP" altLang="en-US" sz="1200" b="0" i="0" u="none" strike="noStrike" kern="1200">
                <a:solidFill>
                  <a:schemeClr val="tx1"/>
                </a:solidFill>
                <a:effectLst/>
                <a:latin typeface="+mn-lt"/>
                <a:ea typeface="+mn-ea"/>
                <a:cs typeface="+mn-cs"/>
              </a:rPr>
              <a:t>８）外部システム</a:t>
            </a:r>
            <a:r>
              <a:rPr kumimoji="1" lang="en-US" altLang="ja-JP" sz="1200" b="0" i="0" u="none" strike="noStrike" kern="1200" dirty="0">
                <a:solidFill>
                  <a:schemeClr val="tx1"/>
                </a:solidFill>
                <a:effectLst/>
                <a:latin typeface="+mn-lt"/>
                <a:ea typeface="+mn-ea"/>
                <a:cs typeface="+mn-cs"/>
              </a:rPr>
              <a:t>I/F</a:t>
            </a:r>
            <a:r>
              <a:rPr kumimoji="1" lang="ja-JP" altLang="en-US" sz="1200" b="0" i="0" u="none" strike="noStrike" kern="1200">
                <a:solidFill>
                  <a:schemeClr val="tx1"/>
                </a:solidFill>
                <a:effectLst/>
                <a:latin typeface="+mn-lt"/>
                <a:ea typeface="+mn-ea"/>
                <a:cs typeface="+mn-cs"/>
              </a:rPr>
              <a:t>一覧</a:t>
            </a:r>
            <a:endParaRPr kumimoji="1" lang="en-US" altLang="ja-JP" sz="1200" b="0" i="0" u="none" strike="noStrike" kern="1200" dirty="0">
              <a:solidFill>
                <a:schemeClr val="tx1"/>
              </a:solidFill>
              <a:effectLst/>
              <a:latin typeface="+mn-lt"/>
              <a:ea typeface="+mn-ea"/>
              <a:cs typeface="+mn-cs"/>
            </a:endParaRPr>
          </a:p>
          <a:p>
            <a:r>
              <a:rPr kumimoji="1" lang="ja-JP" altLang="en-US" sz="1200" b="0" i="0" u="none" strike="noStrike" kern="1200">
                <a:solidFill>
                  <a:schemeClr val="tx1"/>
                </a:solidFill>
                <a:effectLst/>
                <a:latin typeface="+mn-lt"/>
                <a:ea typeface="+mn-ea"/>
                <a:cs typeface="+mn-cs"/>
              </a:rPr>
              <a:t>９）システム構成図</a:t>
            </a:r>
            <a:endParaRPr kumimoji="1" lang="en-US" altLang="ja-JP" sz="1200" b="0" i="0" u="none" strike="noStrike" kern="1200" dirty="0">
              <a:solidFill>
                <a:schemeClr val="tx1"/>
              </a:solidFill>
              <a:effectLst/>
              <a:latin typeface="+mn-lt"/>
              <a:ea typeface="+mn-ea"/>
              <a:cs typeface="+mn-cs"/>
            </a:endParaRPr>
          </a:p>
        </p:txBody>
      </p:sp>
    </p:spTree>
    <p:extLst>
      <p:ext uri="{BB962C8B-B14F-4D97-AF65-F5344CB8AC3E}">
        <p14:creationId xmlns:p14="http://schemas.microsoft.com/office/powerpoint/2010/main" val="6971390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lang="ja-JP" altLang="en-US"/>
              <a:t>マスター タイトルの書式設定</a:t>
            </a:r>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ja-JP" altLang="en-US"/>
              <a:t>マスター サブタイトルの書式設定</a:t>
            </a:r>
          </a:p>
        </p:txBody>
      </p:sp>
      <p:sp>
        <p:nvSpPr>
          <p:cNvPr id="4" name="Rectangle 4">
            <a:extLst>
              <a:ext uri="{FF2B5EF4-FFF2-40B4-BE49-F238E27FC236}">
                <a16:creationId xmlns:a16="http://schemas.microsoft.com/office/drawing/2014/main" id="{4644C49A-39F6-496C-A088-E4425B0AF8F8}"/>
              </a:ext>
            </a:extLst>
          </p:cNvPr>
          <p:cNvSpPr>
            <a:spLocks noGrp="1" noChangeArrowheads="1"/>
          </p:cNvSpPr>
          <p:nvPr>
            <p:ph type="dt" sz="half" idx="10"/>
          </p:nvPr>
        </p:nvSpPr>
        <p:spPr>
          <a:ln/>
        </p:spPr>
        <p:txBody>
          <a:bodyPr/>
          <a:lstStyle>
            <a:lvl1pPr>
              <a:defRPr/>
            </a:lvl1pPr>
          </a:lstStyle>
          <a:p>
            <a:pPr>
              <a:defRPr/>
            </a:pPr>
            <a:endParaRPr lang="es-ES" altLang="ja-JP"/>
          </a:p>
        </p:txBody>
      </p:sp>
      <p:sp>
        <p:nvSpPr>
          <p:cNvPr id="5" name="Rectangle 5">
            <a:extLst>
              <a:ext uri="{FF2B5EF4-FFF2-40B4-BE49-F238E27FC236}">
                <a16:creationId xmlns:a16="http://schemas.microsoft.com/office/drawing/2014/main" id="{21F68DCA-232A-479B-BE3C-B286895984B1}"/>
              </a:ext>
            </a:extLst>
          </p:cNvPr>
          <p:cNvSpPr>
            <a:spLocks noGrp="1" noChangeArrowheads="1"/>
          </p:cNvSpPr>
          <p:nvPr>
            <p:ph type="ftr" sz="quarter" idx="11"/>
          </p:nvPr>
        </p:nvSpPr>
        <p:spPr>
          <a:ln/>
        </p:spPr>
        <p:txBody>
          <a:bodyPr/>
          <a:lstStyle>
            <a:lvl1pPr>
              <a:defRPr/>
            </a:lvl1pPr>
          </a:lstStyle>
          <a:p>
            <a:pPr>
              <a:defRPr/>
            </a:pPr>
            <a:endParaRPr lang="es-ES" altLang="ja-JP"/>
          </a:p>
        </p:txBody>
      </p:sp>
      <p:sp>
        <p:nvSpPr>
          <p:cNvPr id="6" name="Rectangle 6">
            <a:extLst>
              <a:ext uri="{FF2B5EF4-FFF2-40B4-BE49-F238E27FC236}">
                <a16:creationId xmlns:a16="http://schemas.microsoft.com/office/drawing/2014/main" id="{ADBFEF85-83D3-4031-A3D2-CEDDA5487C67}"/>
              </a:ext>
            </a:extLst>
          </p:cNvPr>
          <p:cNvSpPr>
            <a:spLocks noGrp="1" noChangeArrowheads="1"/>
          </p:cNvSpPr>
          <p:nvPr>
            <p:ph type="sldNum" sz="quarter" idx="12"/>
          </p:nvPr>
        </p:nvSpPr>
        <p:spPr>
          <a:ln/>
        </p:spPr>
        <p:txBody>
          <a:bodyPr/>
          <a:lstStyle>
            <a:lvl1pPr>
              <a:defRPr/>
            </a:lvl1pPr>
          </a:lstStyle>
          <a:p>
            <a:pPr>
              <a:defRPr/>
            </a:pPr>
            <a:fld id="{29C89D2C-E8D5-42C3-80DA-21186ACAC9DA}" type="slidenum">
              <a:rPr lang="es-ES" altLang="ja-JP"/>
              <a:pPr>
                <a:defRPr/>
              </a:pPr>
              <a:t>‹#›</a:t>
            </a:fld>
            <a:endParaRPr lang="es-ES" altLang="ja-JP"/>
          </a:p>
        </p:txBody>
      </p:sp>
    </p:spTree>
    <p:extLst>
      <p:ext uri="{BB962C8B-B14F-4D97-AF65-F5344CB8AC3E}">
        <p14:creationId xmlns:p14="http://schemas.microsoft.com/office/powerpoint/2010/main" val="17419317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Rectangle 4">
            <a:extLst>
              <a:ext uri="{FF2B5EF4-FFF2-40B4-BE49-F238E27FC236}">
                <a16:creationId xmlns:a16="http://schemas.microsoft.com/office/drawing/2014/main" id="{410CD279-FB2E-43BA-A082-6B5820E29D7F}"/>
              </a:ext>
            </a:extLst>
          </p:cNvPr>
          <p:cNvSpPr>
            <a:spLocks noGrp="1" noChangeArrowheads="1"/>
          </p:cNvSpPr>
          <p:nvPr>
            <p:ph type="dt" sz="half" idx="10"/>
          </p:nvPr>
        </p:nvSpPr>
        <p:spPr>
          <a:ln/>
        </p:spPr>
        <p:txBody>
          <a:bodyPr/>
          <a:lstStyle>
            <a:lvl1pPr>
              <a:defRPr/>
            </a:lvl1pPr>
          </a:lstStyle>
          <a:p>
            <a:pPr>
              <a:defRPr/>
            </a:pPr>
            <a:endParaRPr lang="es-ES" altLang="ja-JP"/>
          </a:p>
        </p:txBody>
      </p:sp>
      <p:sp>
        <p:nvSpPr>
          <p:cNvPr id="5" name="Rectangle 5">
            <a:extLst>
              <a:ext uri="{FF2B5EF4-FFF2-40B4-BE49-F238E27FC236}">
                <a16:creationId xmlns:a16="http://schemas.microsoft.com/office/drawing/2014/main" id="{AC57D748-F8BB-4843-98A7-6D5779671DAB}"/>
              </a:ext>
            </a:extLst>
          </p:cNvPr>
          <p:cNvSpPr>
            <a:spLocks noGrp="1" noChangeArrowheads="1"/>
          </p:cNvSpPr>
          <p:nvPr>
            <p:ph type="ftr" sz="quarter" idx="11"/>
          </p:nvPr>
        </p:nvSpPr>
        <p:spPr>
          <a:ln/>
        </p:spPr>
        <p:txBody>
          <a:bodyPr/>
          <a:lstStyle>
            <a:lvl1pPr>
              <a:defRPr/>
            </a:lvl1pPr>
          </a:lstStyle>
          <a:p>
            <a:pPr>
              <a:defRPr/>
            </a:pPr>
            <a:endParaRPr lang="es-ES" altLang="ja-JP"/>
          </a:p>
        </p:txBody>
      </p:sp>
      <p:sp>
        <p:nvSpPr>
          <p:cNvPr id="6" name="Rectangle 6">
            <a:extLst>
              <a:ext uri="{FF2B5EF4-FFF2-40B4-BE49-F238E27FC236}">
                <a16:creationId xmlns:a16="http://schemas.microsoft.com/office/drawing/2014/main" id="{6DF607AD-7B23-441F-BAFA-9B850C299911}"/>
              </a:ext>
            </a:extLst>
          </p:cNvPr>
          <p:cNvSpPr>
            <a:spLocks noGrp="1" noChangeArrowheads="1"/>
          </p:cNvSpPr>
          <p:nvPr>
            <p:ph type="sldNum" sz="quarter" idx="12"/>
          </p:nvPr>
        </p:nvSpPr>
        <p:spPr>
          <a:ln/>
        </p:spPr>
        <p:txBody>
          <a:bodyPr/>
          <a:lstStyle>
            <a:lvl1pPr>
              <a:defRPr/>
            </a:lvl1pPr>
          </a:lstStyle>
          <a:p>
            <a:pPr>
              <a:defRPr/>
            </a:pPr>
            <a:fld id="{0B7A1601-6AAE-4A3B-A70C-6AF5A628E59B}" type="slidenum">
              <a:rPr lang="es-ES" altLang="ja-JP"/>
              <a:pPr>
                <a:defRPr/>
              </a:pPr>
              <a:t>‹#›</a:t>
            </a:fld>
            <a:endParaRPr lang="es-ES" altLang="ja-JP"/>
          </a:p>
        </p:txBody>
      </p:sp>
    </p:spTree>
    <p:extLst>
      <p:ext uri="{BB962C8B-B14F-4D97-AF65-F5344CB8AC3E}">
        <p14:creationId xmlns:p14="http://schemas.microsoft.com/office/powerpoint/2010/main" val="447960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lang="ja-JP" altLang="en-US"/>
              <a:t>マスター タイトルの書式設定</a:t>
            </a:r>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Rectangle 4">
            <a:extLst>
              <a:ext uri="{FF2B5EF4-FFF2-40B4-BE49-F238E27FC236}">
                <a16:creationId xmlns:a16="http://schemas.microsoft.com/office/drawing/2014/main" id="{6D5C0C3F-4040-4A28-B767-B2B83E8A952A}"/>
              </a:ext>
            </a:extLst>
          </p:cNvPr>
          <p:cNvSpPr>
            <a:spLocks noGrp="1" noChangeArrowheads="1"/>
          </p:cNvSpPr>
          <p:nvPr>
            <p:ph type="dt" sz="half" idx="10"/>
          </p:nvPr>
        </p:nvSpPr>
        <p:spPr>
          <a:ln/>
        </p:spPr>
        <p:txBody>
          <a:bodyPr/>
          <a:lstStyle>
            <a:lvl1pPr>
              <a:defRPr/>
            </a:lvl1pPr>
          </a:lstStyle>
          <a:p>
            <a:pPr>
              <a:defRPr/>
            </a:pPr>
            <a:endParaRPr lang="es-ES" altLang="ja-JP"/>
          </a:p>
        </p:txBody>
      </p:sp>
      <p:sp>
        <p:nvSpPr>
          <p:cNvPr id="5" name="Rectangle 5">
            <a:extLst>
              <a:ext uri="{FF2B5EF4-FFF2-40B4-BE49-F238E27FC236}">
                <a16:creationId xmlns:a16="http://schemas.microsoft.com/office/drawing/2014/main" id="{4259D56D-F03C-4D8D-BF49-1AB533113F34}"/>
              </a:ext>
            </a:extLst>
          </p:cNvPr>
          <p:cNvSpPr>
            <a:spLocks noGrp="1" noChangeArrowheads="1"/>
          </p:cNvSpPr>
          <p:nvPr>
            <p:ph type="ftr" sz="quarter" idx="11"/>
          </p:nvPr>
        </p:nvSpPr>
        <p:spPr>
          <a:ln/>
        </p:spPr>
        <p:txBody>
          <a:bodyPr/>
          <a:lstStyle>
            <a:lvl1pPr>
              <a:defRPr/>
            </a:lvl1pPr>
          </a:lstStyle>
          <a:p>
            <a:pPr>
              <a:defRPr/>
            </a:pPr>
            <a:endParaRPr lang="es-ES" altLang="ja-JP"/>
          </a:p>
        </p:txBody>
      </p:sp>
      <p:sp>
        <p:nvSpPr>
          <p:cNvPr id="6" name="Rectangle 6">
            <a:extLst>
              <a:ext uri="{FF2B5EF4-FFF2-40B4-BE49-F238E27FC236}">
                <a16:creationId xmlns:a16="http://schemas.microsoft.com/office/drawing/2014/main" id="{5BD3AED5-8E08-4F1C-958D-1CB3DBD600C4}"/>
              </a:ext>
            </a:extLst>
          </p:cNvPr>
          <p:cNvSpPr>
            <a:spLocks noGrp="1" noChangeArrowheads="1"/>
          </p:cNvSpPr>
          <p:nvPr>
            <p:ph type="sldNum" sz="quarter" idx="12"/>
          </p:nvPr>
        </p:nvSpPr>
        <p:spPr>
          <a:ln/>
        </p:spPr>
        <p:txBody>
          <a:bodyPr/>
          <a:lstStyle>
            <a:lvl1pPr>
              <a:defRPr/>
            </a:lvl1pPr>
          </a:lstStyle>
          <a:p>
            <a:pPr>
              <a:defRPr/>
            </a:pPr>
            <a:fld id="{DA48A90E-8D7F-463F-8287-0B0282B0A82C}" type="slidenum">
              <a:rPr lang="es-ES" altLang="ja-JP"/>
              <a:pPr>
                <a:defRPr/>
              </a:pPr>
              <a:t>‹#›</a:t>
            </a:fld>
            <a:endParaRPr lang="es-ES" altLang="ja-JP"/>
          </a:p>
        </p:txBody>
      </p:sp>
    </p:spTree>
    <p:extLst>
      <p:ext uri="{BB962C8B-B14F-4D97-AF65-F5344CB8AC3E}">
        <p14:creationId xmlns:p14="http://schemas.microsoft.com/office/powerpoint/2010/main" val="12704135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コンテンツ プレースホルダー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Rectangle 4">
            <a:extLst>
              <a:ext uri="{FF2B5EF4-FFF2-40B4-BE49-F238E27FC236}">
                <a16:creationId xmlns:a16="http://schemas.microsoft.com/office/drawing/2014/main" id="{250AE02D-69A9-411E-9A30-62C0F234E6A2}"/>
              </a:ext>
            </a:extLst>
          </p:cNvPr>
          <p:cNvSpPr>
            <a:spLocks noGrp="1" noChangeArrowheads="1"/>
          </p:cNvSpPr>
          <p:nvPr>
            <p:ph type="dt" sz="half" idx="10"/>
          </p:nvPr>
        </p:nvSpPr>
        <p:spPr>
          <a:ln/>
        </p:spPr>
        <p:txBody>
          <a:bodyPr/>
          <a:lstStyle>
            <a:lvl1pPr>
              <a:defRPr/>
            </a:lvl1pPr>
          </a:lstStyle>
          <a:p>
            <a:pPr>
              <a:defRPr/>
            </a:pPr>
            <a:endParaRPr lang="es-ES" altLang="ja-JP"/>
          </a:p>
        </p:txBody>
      </p:sp>
      <p:sp>
        <p:nvSpPr>
          <p:cNvPr id="5" name="Rectangle 5">
            <a:extLst>
              <a:ext uri="{FF2B5EF4-FFF2-40B4-BE49-F238E27FC236}">
                <a16:creationId xmlns:a16="http://schemas.microsoft.com/office/drawing/2014/main" id="{2C48F695-42E6-4AD1-8B21-2B9DE6BC49A2}"/>
              </a:ext>
            </a:extLst>
          </p:cNvPr>
          <p:cNvSpPr>
            <a:spLocks noGrp="1" noChangeArrowheads="1"/>
          </p:cNvSpPr>
          <p:nvPr>
            <p:ph type="ftr" sz="quarter" idx="11"/>
          </p:nvPr>
        </p:nvSpPr>
        <p:spPr>
          <a:ln/>
        </p:spPr>
        <p:txBody>
          <a:bodyPr/>
          <a:lstStyle>
            <a:lvl1pPr>
              <a:defRPr/>
            </a:lvl1pPr>
          </a:lstStyle>
          <a:p>
            <a:pPr>
              <a:defRPr/>
            </a:pPr>
            <a:endParaRPr lang="es-ES" altLang="ja-JP"/>
          </a:p>
        </p:txBody>
      </p:sp>
      <p:sp>
        <p:nvSpPr>
          <p:cNvPr id="6" name="Rectangle 6">
            <a:extLst>
              <a:ext uri="{FF2B5EF4-FFF2-40B4-BE49-F238E27FC236}">
                <a16:creationId xmlns:a16="http://schemas.microsoft.com/office/drawing/2014/main" id="{C096213E-CB05-4CEA-833E-9156E020D203}"/>
              </a:ext>
            </a:extLst>
          </p:cNvPr>
          <p:cNvSpPr>
            <a:spLocks noGrp="1" noChangeArrowheads="1"/>
          </p:cNvSpPr>
          <p:nvPr>
            <p:ph type="sldNum" sz="quarter" idx="12"/>
          </p:nvPr>
        </p:nvSpPr>
        <p:spPr>
          <a:ln/>
        </p:spPr>
        <p:txBody>
          <a:bodyPr/>
          <a:lstStyle>
            <a:lvl1pPr>
              <a:defRPr/>
            </a:lvl1pPr>
          </a:lstStyle>
          <a:p>
            <a:pPr>
              <a:defRPr/>
            </a:pPr>
            <a:fld id="{232CE070-86D4-4D4E-B98D-D774D86A6EC9}" type="slidenum">
              <a:rPr lang="es-ES" altLang="ja-JP"/>
              <a:pPr>
                <a:defRPr/>
              </a:pPr>
              <a:t>‹#›</a:t>
            </a:fld>
            <a:endParaRPr lang="es-ES" altLang="ja-JP"/>
          </a:p>
        </p:txBody>
      </p:sp>
    </p:spTree>
    <p:extLst>
      <p:ext uri="{BB962C8B-B14F-4D97-AF65-F5344CB8AC3E}">
        <p14:creationId xmlns:p14="http://schemas.microsoft.com/office/powerpoint/2010/main" val="7401242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a:t>マスター タイトルの書式設定</a:t>
            </a:r>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a:t>マスター テキストの書式設定</a:t>
            </a:r>
          </a:p>
        </p:txBody>
      </p:sp>
      <p:sp>
        <p:nvSpPr>
          <p:cNvPr id="4" name="Rectangle 4">
            <a:extLst>
              <a:ext uri="{FF2B5EF4-FFF2-40B4-BE49-F238E27FC236}">
                <a16:creationId xmlns:a16="http://schemas.microsoft.com/office/drawing/2014/main" id="{1DF601B9-456E-486B-B7BA-49BFF27B438B}"/>
              </a:ext>
            </a:extLst>
          </p:cNvPr>
          <p:cNvSpPr>
            <a:spLocks noGrp="1" noChangeArrowheads="1"/>
          </p:cNvSpPr>
          <p:nvPr>
            <p:ph type="dt" sz="half" idx="10"/>
          </p:nvPr>
        </p:nvSpPr>
        <p:spPr>
          <a:ln/>
        </p:spPr>
        <p:txBody>
          <a:bodyPr/>
          <a:lstStyle>
            <a:lvl1pPr>
              <a:defRPr/>
            </a:lvl1pPr>
          </a:lstStyle>
          <a:p>
            <a:pPr>
              <a:defRPr/>
            </a:pPr>
            <a:endParaRPr lang="es-ES" altLang="ja-JP"/>
          </a:p>
        </p:txBody>
      </p:sp>
      <p:sp>
        <p:nvSpPr>
          <p:cNvPr id="5" name="Rectangle 5">
            <a:extLst>
              <a:ext uri="{FF2B5EF4-FFF2-40B4-BE49-F238E27FC236}">
                <a16:creationId xmlns:a16="http://schemas.microsoft.com/office/drawing/2014/main" id="{A59710FC-D2F9-452E-AAE8-1F0040FDA8D4}"/>
              </a:ext>
            </a:extLst>
          </p:cNvPr>
          <p:cNvSpPr>
            <a:spLocks noGrp="1" noChangeArrowheads="1"/>
          </p:cNvSpPr>
          <p:nvPr>
            <p:ph type="ftr" sz="quarter" idx="11"/>
          </p:nvPr>
        </p:nvSpPr>
        <p:spPr>
          <a:ln/>
        </p:spPr>
        <p:txBody>
          <a:bodyPr/>
          <a:lstStyle>
            <a:lvl1pPr>
              <a:defRPr/>
            </a:lvl1pPr>
          </a:lstStyle>
          <a:p>
            <a:pPr>
              <a:defRPr/>
            </a:pPr>
            <a:endParaRPr lang="es-ES" altLang="ja-JP"/>
          </a:p>
        </p:txBody>
      </p:sp>
      <p:sp>
        <p:nvSpPr>
          <p:cNvPr id="6" name="Rectangle 6">
            <a:extLst>
              <a:ext uri="{FF2B5EF4-FFF2-40B4-BE49-F238E27FC236}">
                <a16:creationId xmlns:a16="http://schemas.microsoft.com/office/drawing/2014/main" id="{024C8765-61E4-45CA-94A5-1C3D2D3605BA}"/>
              </a:ext>
            </a:extLst>
          </p:cNvPr>
          <p:cNvSpPr>
            <a:spLocks noGrp="1" noChangeArrowheads="1"/>
          </p:cNvSpPr>
          <p:nvPr>
            <p:ph type="sldNum" sz="quarter" idx="12"/>
          </p:nvPr>
        </p:nvSpPr>
        <p:spPr>
          <a:ln/>
        </p:spPr>
        <p:txBody>
          <a:bodyPr/>
          <a:lstStyle>
            <a:lvl1pPr>
              <a:defRPr/>
            </a:lvl1pPr>
          </a:lstStyle>
          <a:p>
            <a:pPr>
              <a:defRPr/>
            </a:pPr>
            <a:fld id="{FD7EC602-126E-4ED0-B458-D0432D3865A8}" type="slidenum">
              <a:rPr lang="es-ES" altLang="ja-JP"/>
              <a:pPr>
                <a:defRPr/>
              </a:pPr>
              <a:t>‹#›</a:t>
            </a:fld>
            <a:endParaRPr lang="es-ES" altLang="ja-JP"/>
          </a:p>
        </p:txBody>
      </p:sp>
    </p:spTree>
    <p:extLst>
      <p:ext uri="{BB962C8B-B14F-4D97-AF65-F5344CB8AC3E}">
        <p14:creationId xmlns:p14="http://schemas.microsoft.com/office/powerpoint/2010/main" val="1842472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Rectangle 4">
            <a:extLst>
              <a:ext uri="{FF2B5EF4-FFF2-40B4-BE49-F238E27FC236}">
                <a16:creationId xmlns:a16="http://schemas.microsoft.com/office/drawing/2014/main" id="{766037B5-C458-4AE0-BBDC-372DD4D84E49}"/>
              </a:ext>
            </a:extLst>
          </p:cNvPr>
          <p:cNvSpPr>
            <a:spLocks noGrp="1" noChangeArrowheads="1"/>
          </p:cNvSpPr>
          <p:nvPr>
            <p:ph type="dt" sz="half" idx="10"/>
          </p:nvPr>
        </p:nvSpPr>
        <p:spPr>
          <a:ln/>
        </p:spPr>
        <p:txBody>
          <a:bodyPr/>
          <a:lstStyle>
            <a:lvl1pPr>
              <a:defRPr/>
            </a:lvl1pPr>
          </a:lstStyle>
          <a:p>
            <a:pPr>
              <a:defRPr/>
            </a:pPr>
            <a:endParaRPr lang="es-ES" altLang="ja-JP"/>
          </a:p>
        </p:txBody>
      </p:sp>
      <p:sp>
        <p:nvSpPr>
          <p:cNvPr id="6" name="Rectangle 5">
            <a:extLst>
              <a:ext uri="{FF2B5EF4-FFF2-40B4-BE49-F238E27FC236}">
                <a16:creationId xmlns:a16="http://schemas.microsoft.com/office/drawing/2014/main" id="{AB25E465-3A06-43BB-BC94-0BBF19D41D3A}"/>
              </a:ext>
            </a:extLst>
          </p:cNvPr>
          <p:cNvSpPr>
            <a:spLocks noGrp="1" noChangeArrowheads="1"/>
          </p:cNvSpPr>
          <p:nvPr>
            <p:ph type="ftr" sz="quarter" idx="11"/>
          </p:nvPr>
        </p:nvSpPr>
        <p:spPr>
          <a:ln/>
        </p:spPr>
        <p:txBody>
          <a:bodyPr/>
          <a:lstStyle>
            <a:lvl1pPr>
              <a:defRPr/>
            </a:lvl1pPr>
          </a:lstStyle>
          <a:p>
            <a:pPr>
              <a:defRPr/>
            </a:pPr>
            <a:endParaRPr lang="es-ES" altLang="ja-JP"/>
          </a:p>
        </p:txBody>
      </p:sp>
      <p:sp>
        <p:nvSpPr>
          <p:cNvPr id="7" name="Rectangle 6">
            <a:extLst>
              <a:ext uri="{FF2B5EF4-FFF2-40B4-BE49-F238E27FC236}">
                <a16:creationId xmlns:a16="http://schemas.microsoft.com/office/drawing/2014/main" id="{7789E2A0-3EAF-43F2-90B2-012BF7408953}"/>
              </a:ext>
            </a:extLst>
          </p:cNvPr>
          <p:cNvSpPr>
            <a:spLocks noGrp="1" noChangeArrowheads="1"/>
          </p:cNvSpPr>
          <p:nvPr>
            <p:ph type="sldNum" sz="quarter" idx="12"/>
          </p:nvPr>
        </p:nvSpPr>
        <p:spPr>
          <a:ln/>
        </p:spPr>
        <p:txBody>
          <a:bodyPr/>
          <a:lstStyle>
            <a:lvl1pPr>
              <a:defRPr/>
            </a:lvl1pPr>
          </a:lstStyle>
          <a:p>
            <a:pPr>
              <a:defRPr/>
            </a:pPr>
            <a:fld id="{45C8B511-8D17-40C3-88E2-60B4F892B69D}" type="slidenum">
              <a:rPr lang="es-ES" altLang="ja-JP"/>
              <a:pPr>
                <a:defRPr/>
              </a:pPr>
              <a:t>‹#›</a:t>
            </a:fld>
            <a:endParaRPr lang="es-ES" altLang="ja-JP"/>
          </a:p>
        </p:txBody>
      </p:sp>
    </p:spTree>
    <p:extLst>
      <p:ext uri="{BB962C8B-B14F-4D97-AF65-F5344CB8AC3E}">
        <p14:creationId xmlns:p14="http://schemas.microsoft.com/office/powerpoint/2010/main" val="13943587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lang="ja-JP" altLang="en-US"/>
              <a:t>マスター タイトルの書式設定</a:t>
            </a:r>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 name="Rectangle 4">
            <a:extLst>
              <a:ext uri="{FF2B5EF4-FFF2-40B4-BE49-F238E27FC236}">
                <a16:creationId xmlns:a16="http://schemas.microsoft.com/office/drawing/2014/main" id="{EDCDCF76-2FF0-4D91-A8AD-FD0B581E4441}"/>
              </a:ext>
            </a:extLst>
          </p:cNvPr>
          <p:cNvSpPr>
            <a:spLocks noGrp="1" noChangeArrowheads="1"/>
          </p:cNvSpPr>
          <p:nvPr>
            <p:ph type="dt" sz="half" idx="10"/>
          </p:nvPr>
        </p:nvSpPr>
        <p:spPr>
          <a:ln/>
        </p:spPr>
        <p:txBody>
          <a:bodyPr/>
          <a:lstStyle>
            <a:lvl1pPr>
              <a:defRPr/>
            </a:lvl1pPr>
          </a:lstStyle>
          <a:p>
            <a:pPr>
              <a:defRPr/>
            </a:pPr>
            <a:endParaRPr lang="es-ES" altLang="ja-JP"/>
          </a:p>
        </p:txBody>
      </p:sp>
      <p:sp>
        <p:nvSpPr>
          <p:cNvPr id="8" name="Rectangle 5">
            <a:extLst>
              <a:ext uri="{FF2B5EF4-FFF2-40B4-BE49-F238E27FC236}">
                <a16:creationId xmlns:a16="http://schemas.microsoft.com/office/drawing/2014/main" id="{B3310EBC-FE44-456B-A902-70F83F1C7F6D}"/>
              </a:ext>
            </a:extLst>
          </p:cNvPr>
          <p:cNvSpPr>
            <a:spLocks noGrp="1" noChangeArrowheads="1"/>
          </p:cNvSpPr>
          <p:nvPr>
            <p:ph type="ftr" sz="quarter" idx="11"/>
          </p:nvPr>
        </p:nvSpPr>
        <p:spPr>
          <a:ln/>
        </p:spPr>
        <p:txBody>
          <a:bodyPr/>
          <a:lstStyle>
            <a:lvl1pPr>
              <a:defRPr/>
            </a:lvl1pPr>
          </a:lstStyle>
          <a:p>
            <a:pPr>
              <a:defRPr/>
            </a:pPr>
            <a:endParaRPr lang="es-ES" altLang="ja-JP"/>
          </a:p>
        </p:txBody>
      </p:sp>
      <p:sp>
        <p:nvSpPr>
          <p:cNvPr id="9" name="Rectangle 6">
            <a:extLst>
              <a:ext uri="{FF2B5EF4-FFF2-40B4-BE49-F238E27FC236}">
                <a16:creationId xmlns:a16="http://schemas.microsoft.com/office/drawing/2014/main" id="{4C3A4BBD-717C-4C12-83E9-CFAEFF53E488}"/>
              </a:ext>
            </a:extLst>
          </p:cNvPr>
          <p:cNvSpPr>
            <a:spLocks noGrp="1" noChangeArrowheads="1"/>
          </p:cNvSpPr>
          <p:nvPr>
            <p:ph type="sldNum" sz="quarter" idx="12"/>
          </p:nvPr>
        </p:nvSpPr>
        <p:spPr>
          <a:ln/>
        </p:spPr>
        <p:txBody>
          <a:bodyPr/>
          <a:lstStyle>
            <a:lvl1pPr>
              <a:defRPr/>
            </a:lvl1pPr>
          </a:lstStyle>
          <a:p>
            <a:pPr>
              <a:defRPr/>
            </a:pPr>
            <a:fld id="{B5D15572-3A2A-4EBB-937E-81B5BEA54CDF}" type="slidenum">
              <a:rPr lang="es-ES" altLang="ja-JP"/>
              <a:pPr>
                <a:defRPr/>
              </a:pPr>
              <a:t>‹#›</a:t>
            </a:fld>
            <a:endParaRPr lang="es-ES" altLang="ja-JP"/>
          </a:p>
        </p:txBody>
      </p:sp>
    </p:spTree>
    <p:extLst>
      <p:ext uri="{BB962C8B-B14F-4D97-AF65-F5344CB8AC3E}">
        <p14:creationId xmlns:p14="http://schemas.microsoft.com/office/powerpoint/2010/main" val="4807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Rectangle 4">
            <a:extLst>
              <a:ext uri="{FF2B5EF4-FFF2-40B4-BE49-F238E27FC236}">
                <a16:creationId xmlns:a16="http://schemas.microsoft.com/office/drawing/2014/main" id="{3CFF5D3B-125E-49ED-8938-C62249821AF5}"/>
              </a:ext>
            </a:extLst>
          </p:cNvPr>
          <p:cNvSpPr>
            <a:spLocks noGrp="1" noChangeArrowheads="1"/>
          </p:cNvSpPr>
          <p:nvPr>
            <p:ph type="dt" sz="half" idx="10"/>
          </p:nvPr>
        </p:nvSpPr>
        <p:spPr>
          <a:ln/>
        </p:spPr>
        <p:txBody>
          <a:bodyPr/>
          <a:lstStyle>
            <a:lvl1pPr>
              <a:defRPr/>
            </a:lvl1pPr>
          </a:lstStyle>
          <a:p>
            <a:pPr>
              <a:defRPr/>
            </a:pPr>
            <a:endParaRPr lang="es-ES" altLang="ja-JP"/>
          </a:p>
        </p:txBody>
      </p:sp>
      <p:sp>
        <p:nvSpPr>
          <p:cNvPr id="4" name="Rectangle 5">
            <a:extLst>
              <a:ext uri="{FF2B5EF4-FFF2-40B4-BE49-F238E27FC236}">
                <a16:creationId xmlns:a16="http://schemas.microsoft.com/office/drawing/2014/main" id="{C1780E39-E69D-4085-8B9C-765EE4C2DEBF}"/>
              </a:ext>
            </a:extLst>
          </p:cNvPr>
          <p:cNvSpPr>
            <a:spLocks noGrp="1" noChangeArrowheads="1"/>
          </p:cNvSpPr>
          <p:nvPr>
            <p:ph type="ftr" sz="quarter" idx="11"/>
          </p:nvPr>
        </p:nvSpPr>
        <p:spPr>
          <a:ln/>
        </p:spPr>
        <p:txBody>
          <a:bodyPr/>
          <a:lstStyle>
            <a:lvl1pPr>
              <a:defRPr/>
            </a:lvl1pPr>
          </a:lstStyle>
          <a:p>
            <a:pPr>
              <a:defRPr/>
            </a:pPr>
            <a:endParaRPr lang="es-ES" altLang="ja-JP"/>
          </a:p>
        </p:txBody>
      </p:sp>
      <p:sp>
        <p:nvSpPr>
          <p:cNvPr id="5" name="Rectangle 6">
            <a:extLst>
              <a:ext uri="{FF2B5EF4-FFF2-40B4-BE49-F238E27FC236}">
                <a16:creationId xmlns:a16="http://schemas.microsoft.com/office/drawing/2014/main" id="{40DAC8B6-357C-4B01-97AC-9F1B08136EF7}"/>
              </a:ext>
            </a:extLst>
          </p:cNvPr>
          <p:cNvSpPr>
            <a:spLocks noGrp="1" noChangeArrowheads="1"/>
          </p:cNvSpPr>
          <p:nvPr>
            <p:ph type="sldNum" sz="quarter" idx="12"/>
          </p:nvPr>
        </p:nvSpPr>
        <p:spPr>
          <a:ln/>
        </p:spPr>
        <p:txBody>
          <a:bodyPr/>
          <a:lstStyle>
            <a:lvl1pPr>
              <a:defRPr/>
            </a:lvl1pPr>
          </a:lstStyle>
          <a:p>
            <a:pPr>
              <a:defRPr/>
            </a:pPr>
            <a:fld id="{E4F953FD-0506-4AAB-93FA-2F87160B1E78}" type="slidenum">
              <a:rPr lang="es-ES" altLang="ja-JP"/>
              <a:pPr>
                <a:defRPr/>
              </a:pPr>
              <a:t>‹#›</a:t>
            </a:fld>
            <a:endParaRPr lang="es-ES" altLang="ja-JP"/>
          </a:p>
        </p:txBody>
      </p:sp>
    </p:spTree>
    <p:extLst>
      <p:ext uri="{BB962C8B-B14F-4D97-AF65-F5344CB8AC3E}">
        <p14:creationId xmlns:p14="http://schemas.microsoft.com/office/powerpoint/2010/main" val="2116905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2E58522C-C6DD-4527-B05B-19DA4016C5A3}"/>
              </a:ext>
            </a:extLst>
          </p:cNvPr>
          <p:cNvSpPr>
            <a:spLocks noGrp="1" noChangeArrowheads="1"/>
          </p:cNvSpPr>
          <p:nvPr>
            <p:ph type="dt" sz="half" idx="10"/>
          </p:nvPr>
        </p:nvSpPr>
        <p:spPr>
          <a:ln/>
        </p:spPr>
        <p:txBody>
          <a:bodyPr/>
          <a:lstStyle>
            <a:lvl1pPr>
              <a:defRPr/>
            </a:lvl1pPr>
          </a:lstStyle>
          <a:p>
            <a:pPr>
              <a:defRPr/>
            </a:pPr>
            <a:endParaRPr lang="es-ES" altLang="ja-JP"/>
          </a:p>
        </p:txBody>
      </p:sp>
      <p:sp>
        <p:nvSpPr>
          <p:cNvPr id="3" name="Rectangle 5">
            <a:extLst>
              <a:ext uri="{FF2B5EF4-FFF2-40B4-BE49-F238E27FC236}">
                <a16:creationId xmlns:a16="http://schemas.microsoft.com/office/drawing/2014/main" id="{3483270D-0A44-4832-883D-B5D1335A3296}"/>
              </a:ext>
            </a:extLst>
          </p:cNvPr>
          <p:cNvSpPr>
            <a:spLocks noGrp="1" noChangeArrowheads="1"/>
          </p:cNvSpPr>
          <p:nvPr>
            <p:ph type="ftr" sz="quarter" idx="11"/>
          </p:nvPr>
        </p:nvSpPr>
        <p:spPr>
          <a:ln/>
        </p:spPr>
        <p:txBody>
          <a:bodyPr/>
          <a:lstStyle>
            <a:lvl1pPr>
              <a:defRPr/>
            </a:lvl1pPr>
          </a:lstStyle>
          <a:p>
            <a:pPr>
              <a:defRPr/>
            </a:pPr>
            <a:endParaRPr lang="es-ES" altLang="ja-JP"/>
          </a:p>
        </p:txBody>
      </p:sp>
      <p:sp>
        <p:nvSpPr>
          <p:cNvPr id="4" name="Rectangle 6">
            <a:extLst>
              <a:ext uri="{FF2B5EF4-FFF2-40B4-BE49-F238E27FC236}">
                <a16:creationId xmlns:a16="http://schemas.microsoft.com/office/drawing/2014/main" id="{901631D9-BFC6-499D-8602-FF6035F7A57A}"/>
              </a:ext>
            </a:extLst>
          </p:cNvPr>
          <p:cNvSpPr>
            <a:spLocks noGrp="1" noChangeArrowheads="1"/>
          </p:cNvSpPr>
          <p:nvPr>
            <p:ph type="sldNum" sz="quarter" idx="12"/>
          </p:nvPr>
        </p:nvSpPr>
        <p:spPr>
          <a:ln/>
        </p:spPr>
        <p:txBody>
          <a:bodyPr/>
          <a:lstStyle>
            <a:lvl1pPr>
              <a:defRPr/>
            </a:lvl1pPr>
          </a:lstStyle>
          <a:p>
            <a:pPr>
              <a:defRPr/>
            </a:pPr>
            <a:fld id="{32970E42-6BA1-4D81-B4DA-B280D9B72D0E}" type="slidenum">
              <a:rPr lang="es-ES" altLang="ja-JP"/>
              <a:pPr>
                <a:defRPr/>
              </a:pPr>
              <a:t>‹#›</a:t>
            </a:fld>
            <a:endParaRPr lang="es-ES" altLang="ja-JP"/>
          </a:p>
        </p:txBody>
      </p:sp>
    </p:spTree>
    <p:extLst>
      <p:ext uri="{BB962C8B-B14F-4D97-AF65-F5344CB8AC3E}">
        <p14:creationId xmlns:p14="http://schemas.microsoft.com/office/powerpoint/2010/main" val="894227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lang="ja-JP" altLang="en-US"/>
              <a:t>マスター タイトルの書式設定</a:t>
            </a:r>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Rectangle 4">
            <a:extLst>
              <a:ext uri="{FF2B5EF4-FFF2-40B4-BE49-F238E27FC236}">
                <a16:creationId xmlns:a16="http://schemas.microsoft.com/office/drawing/2014/main" id="{5D9C77AE-17C3-4910-83A9-CDFE4DAAC0A6}"/>
              </a:ext>
            </a:extLst>
          </p:cNvPr>
          <p:cNvSpPr>
            <a:spLocks noGrp="1" noChangeArrowheads="1"/>
          </p:cNvSpPr>
          <p:nvPr>
            <p:ph type="dt" sz="half" idx="10"/>
          </p:nvPr>
        </p:nvSpPr>
        <p:spPr>
          <a:ln/>
        </p:spPr>
        <p:txBody>
          <a:bodyPr/>
          <a:lstStyle>
            <a:lvl1pPr>
              <a:defRPr/>
            </a:lvl1pPr>
          </a:lstStyle>
          <a:p>
            <a:pPr>
              <a:defRPr/>
            </a:pPr>
            <a:endParaRPr lang="es-ES" altLang="ja-JP"/>
          </a:p>
        </p:txBody>
      </p:sp>
      <p:sp>
        <p:nvSpPr>
          <p:cNvPr id="6" name="Rectangle 5">
            <a:extLst>
              <a:ext uri="{FF2B5EF4-FFF2-40B4-BE49-F238E27FC236}">
                <a16:creationId xmlns:a16="http://schemas.microsoft.com/office/drawing/2014/main" id="{FC24EC89-AB0B-4E60-A956-F4359DDA6E57}"/>
              </a:ext>
            </a:extLst>
          </p:cNvPr>
          <p:cNvSpPr>
            <a:spLocks noGrp="1" noChangeArrowheads="1"/>
          </p:cNvSpPr>
          <p:nvPr>
            <p:ph type="ftr" sz="quarter" idx="11"/>
          </p:nvPr>
        </p:nvSpPr>
        <p:spPr>
          <a:ln/>
        </p:spPr>
        <p:txBody>
          <a:bodyPr/>
          <a:lstStyle>
            <a:lvl1pPr>
              <a:defRPr/>
            </a:lvl1pPr>
          </a:lstStyle>
          <a:p>
            <a:pPr>
              <a:defRPr/>
            </a:pPr>
            <a:endParaRPr lang="es-ES" altLang="ja-JP"/>
          </a:p>
        </p:txBody>
      </p:sp>
      <p:sp>
        <p:nvSpPr>
          <p:cNvPr id="7" name="Rectangle 6">
            <a:extLst>
              <a:ext uri="{FF2B5EF4-FFF2-40B4-BE49-F238E27FC236}">
                <a16:creationId xmlns:a16="http://schemas.microsoft.com/office/drawing/2014/main" id="{8F37D4E3-AD5F-45B4-B4E4-E5653C89C5B4}"/>
              </a:ext>
            </a:extLst>
          </p:cNvPr>
          <p:cNvSpPr>
            <a:spLocks noGrp="1" noChangeArrowheads="1"/>
          </p:cNvSpPr>
          <p:nvPr>
            <p:ph type="sldNum" sz="quarter" idx="12"/>
          </p:nvPr>
        </p:nvSpPr>
        <p:spPr>
          <a:ln/>
        </p:spPr>
        <p:txBody>
          <a:bodyPr/>
          <a:lstStyle>
            <a:lvl1pPr>
              <a:defRPr/>
            </a:lvl1pPr>
          </a:lstStyle>
          <a:p>
            <a:pPr>
              <a:defRPr/>
            </a:pPr>
            <a:fld id="{4437867C-B846-4E54-9735-3D0102D016D0}" type="slidenum">
              <a:rPr lang="es-ES" altLang="ja-JP"/>
              <a:pPr>
                <a:defRPr/>
              </a:pPr>
              <a:t>‹#›</a:t>
            </a:fld>
            <a:endParaRPr lang="es-ES" altLang="ja-JP"/>
          </a:p>
        </p:txBody>
      </p:sp>
    </p:spTree>
    <p:extLst>
      <p:ext uri="{BB962C8B-B14F-4D97-AF65-F5344CB8AC3E}">
        <p14:creationId xmlns:p14="http://schemas.microsoft.com/office/powerpoint/2010/main" val="38839214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lang="ja-JP" altLang="en-US"/>
              <a:t>マスター タイトルの書式設定</a:t>
            </a:r>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Rectangle 4">
            <a:extLst>
              <a:ext uri="{FF2B5EF4-FFF2-40B4-BE49-F238E27FC236}">
                <a16:creationId xmlns:a16="http://schemas.microsoft.com/office/drawing/2014/main" id="{844FA583-7993-4F66-BB87-A628DE95FFD3}"/>
              </a:ext>
            </a:extLst>
          </p:cNvPr>
          <p:cNvSpPr>
            <a:spLocks noGrp="1" noChangeArrowheads="1"/>
          </p:cNvSpPr>
          <p:nvPr>
            <p:ph type="dt" sz="half" idx="10"/>
          </p:nvPr>
        </p:nvSpPr>
        <p:spPr>
          <a:ln/>
        </p:spPr>
        <p:txBody>
          <a:bodyPr/>
          <a:lstStyle>
            <a:lvl1pPr>
              <a:defRPr/>
            </a:lvl1pPr>
          </a:lstStyle>
          <a:p>
            <a:pPr>
              <a:defRPr/>
            </a:pPr>
            <a:endParaRPr lang="es-ES" altLang="ja-JP"/>
          </a:p>
        </p:txBody>
      </p:sp>
      <p:sp>
        <p:nvSpPr>
          <p:cNvPr id="6" name="Rectangle 5">
            <a:extLst>
              <a:ext uri="{FF2B5EF4-FFF2-40B4-BE49-F238E27FC236}">
                <a16:creationId xmlns:a16="http://schemas.microsoft.com/office/drawing/2014/main" id="{E0BDB8E4-0402-4018-802B-784D054311A3}"/>
              </a:ext>
            </a:extLst>
          </p:cNvPr>
          <p:cNvSpPr>
            <a:spLocks noGrp="1" noChangeArrowheads="1"/>
          </p:cNvSpPr>
          <p:nvPr>
            <p:ph type="ftr" sz="quarter" idx="11"/>
          </p:nvPr>
        </p:nvSpPr>
        <p:spPr>
          <a:ln/>
        </p:spPr>
        <p:txBody>
          <a:bodyPr/>
          <a:lstStyle>
            <a:lvl1pPr>
              <a:defRPr/>
            </a:lvl1pPr>
          </a:lstStyle>
          <a:p>
            <a:pPr>
              <a:defRPr/>
            </a:pPr>
            <a:endParaRPr lang="es-ES" altLang="ja-JP"/>
          </a:p>
        </p:txBody>
      </p:sp>
      <p:sp>
        <p:nvSpPr>
          <p:cNvPr id="7" name="Rectangle 6">
            <a:extLst>
              <a:ext uri="{FF2B5EF4-FFF2-40B4-BE49-F238E27FC236}">
                <a16:creationId xmlns:a16="http://schemas.microsoft.com/office/drawing/2014/main" id="{6F3CAA58-B72B-4D79-BE50-C16E3B1DBE99}"/>
              </a:ext>
            </a:extLst>
          </p:cNvPr>
          <p:cNvSpPr>
            <a:spLocks noGrp="1" noChangeArrowheads="1"/>
          </p:cNvSpPr>
          <p:nvPr>
            <p:ph type="sldNum" sz="quarter" idx="12"/>
          </p:nvPr>
        </p:nvSpPr>
        <p:spPr>
          <a:ln/>
        </p:spPr>
        <p:txBody>
          <a:bodyPr/>
          <a:lstStyle>
            <a:lvl1pPr>
              <a:defRPr/>
            </a:lvl1pPr>
          </a:lstStyle>
          <a:p>
            <a:pPr>
              <a:defRPr/>
            </a:pPr>
            <a:fld id="{F8DE2EAA-9443-4139-8663-557ACC7BEF03}" type="slidenum">
              <a:rPr lang="es-ES" altLang="ja-JP"/>
              <a:pPr>
                <a:defRPr/>
              </a:pPr>
              <a:t>‹#›</a:t>
            </a:fld>
            <a:endParaRPr lang="es-ES" altLang="ja-JP"/>
          </a:p>
        </p:txBody>
      </p:sp>
    </p:spTree>
    <p:extLst>
      <p:ext uri="{BB962C8B-B14F-4D97-AF65-F5344CB8AC3E}">
        <p14:creationId xmlns:p14="http://schemas.microsoft.com/office/powerpoint/2010/main" val="24602789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F3E63396-795B-4D7B-A8AF-5B6B00C72A25}"/>
              </a:ext>
            </a:extLst>
          </p:cNvPr>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s-ES" altLang="ja-JP"/>
              <a:t>Haga clic para cambiar el estilo de título	</a:t>
            </a:r>
          </a:p>
        </p:txBody>
      </p:sp>
      <p:sp>
        <p:nvSpPr>
          <p:cNvPr id="1027" name="Rectangle 3">
            <a:extLst>
              <a:ext uri="{FF2B5EF4-FFF2-40B4-BE49-F238E27FC236}">
                <a16:creationId xmlns:a16="http://schemas.microsoft.com/office/drawing/2014/main" id="{91286385-EBC2-4B55-AA16-B24EF1AA2DD5}"/>
              </a:ext>
            </a:extLst>
          </p:cNvPr>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s-ES" altLang="ja-JP"/>
              <a:t>Haga clic para modificar el estilo de texto del patrón</a:t>
            </a:r>
          </a:p>
          <a:p>
            <a:pPr lvl="1"/>
            <a:r>
              <a:rPr lang="es-ES" altLang="ja-JP"/>
              <a:t>Segundo nivel</a:t>
            </a:r>
          </a:p>
          <a:p>
            <a:pPr lvl="2"/>
            <a:r>
              <a:rPr lang="es-ES" altLang="ja-JP"/>
              <a:t>Tercer nivel</a:t>
            </a:r>
          </a:p>
          <a:p>
            <a:pPr lvl="3"/>
            <a:r>
              <a:rPr lang="es-ES" altLang="ja-JP"/>
              <a:t>Cuarto nivel</a:t>
            </a:r>
          </a:p>
          <a:p>
            <a:pPr lvl="4"/>
            <a:r>
              <a:rPr lang="es-ES" altLang="ja-JP"/>
              <a:t>Quinto nivel</a:t>
            </a:r>
          </a:p>
        </p:txBody>
      </p:sp>
      <p:sp>
        <p:nvSpPr>
          <p:cNvPr id="1028" name="Rectangle 4">
            <a:extLst>
              <a:ext uri="{FF2B5EF4-FFF2-40B4-BE49-F238E27FC236}">
                <a16:creationId xmlns:a16="http://schemas.microsoft.com/office/drawing/2014/main" id="{302465E7-289D-4DC6-BCA1-AAABA0A2B615}"/>
              </a:ext>
            </a:extLst>
          </p:cNvPr>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latin typeface="Arial" charset="0"/>
                <a:ea typeface="ＭＳ Ｐゴシック" charset="-128"/>
                <a:cs typeface="Arial" charset="0"/>
              </a:defRPr>
            </a:lvl1pPr>
          </a:lstStyle>
          <a:p>
            <a:pPr>
              <a:defRPr/>
            </a:pPr>
            <a:endParaRPr lang="es-ES" altLang="ja-JP"/>
          </a:p>
        </p:txBody>
      </p:sp>
      <p:sp>
        <p:nvSpPr>
          <p:cNvPr id="1029" name="Rectangle 5">
            <a:extLst>
              <a:ext uri="{FF2B5EF4-FFF2-40B4-BE49-F238E27FC236}">
                <a16:creationId xmlns:a16="http://schemas.microsoft.com/office/drawing/2014/main" id="{281338CE-39ED-4C11-B206-D47C3695F8C0}"/>
              </a:ext>
            </a:extLst>
          </p:cNvPr>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latin typeface="Arial" charset="0"/>
                <a:ea typeface="ＭＳ Ｐゴシック" charset="-128"/>
                <a:cs typeface="Arial" charset="0"/>
              </a:defRPr>
            </a:lvl1pPr>
          </a:lstStyle>
          <a:p>
            <a:pPr>
              <a:defRPr/>
            </a:pPr>
            <a:endParaRPr lang="es-ES" altLang="ja-JP"/>
          </a:p>
        </p:txBody>
      </p:sp>
      <p:sp>
        <p:nvSpPr>
          <p:cNvPr id="1030" name="Rectangle 6">
            <a:extLst>
              <a:ext uri="{FF2B5EF4-FFF2-40B4-BE49-F238E27FC236}">
                <a16:creationId xmlns:a16="http://schemas.microsoft.com/office/drawing/2014/main" id="{8F19F51E-C67E-4430-B595-672EF2E09A56}"/>
              </a:ext>
            </a:extLst>
          </p:cNvPr>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ea typeface="ＭＳ Ｐゴシック" panose="020B0600070205080204" pitchFamily="50" charset="-128"/>
              </a:defRPr>
            </a:lvl1pPr>
          </a:lstStyle>
          <a:p>
            <a:pPr>
              <a:defRPr/>
            </a:pPr>
            <a:fld id="{D75A7D6E-2A79-44F7-8C28-B3D24F7B6297}" type="slidenum">
              <a:rPr lang="es-ES" altLang="ja-JP"/>
              <a:pPr>
                <a:defRPr/>
              </a:pPr>
              <a:t>‹#›</a:t>
            </a:fld>
            <a:endParaRPr lang="es-ES" altLang="ja-JP"/>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cs typeface="Arial" charset="0"/>
        </a:defRPr>
      </a:lvl2pPr>
      <a:lvl3pPr algn="ctr" rtl="0" eaLnBrk="0" fontAlgn="base" hangingPunct="0">
        <a:spcBef>
          <a:spcPct val="0"/>
        </a:spcBef>
        <a:spcAft>
          <a:spcPct val="0"/>
        </a:spcAft>
        <a:defRPr sz="4400">
          <a:solidFill>
            <a:schemeClr val="tx2"/>
          </a:solidFill>
          <a:latin typeface="Arial" charset="0"/>
          <a:cs typeface="Arial" charset="0"/>
        </a:defRPr>
      </a:lvl3pPr>
      <a:lvl4pPr algn="ctr" rtl="0" eaLnBrk="0" fontAlgn="base" hangingPunct="0">
        <a:spcBef>
          <a:spcPct val="0"/>
        </a:spcBef>
        <a:spcAft>
          <a:spcPct val="0"/>
        </a:spcAft>
        <a:defRPr sz="4400">
          <a:solidFill>
            <a:schemeClr val="tx2"/>
          </a:solidFill>
          <a:latin typeface="Arial" charset="0"/>
          <a:cs typeface="Arial" charset="0"/>
        </a:defRPr>
      </a:lvl4pPr>
      <a:lvl5pPr algn="ctr" rtl="0" eaLnBrk="0" fontAlgn="base" hangingPunct="0">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3.jp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jpeg"/></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5" name="グループ化 4">
            <a:extLst>
              <a:ext uri="{FF2B5EF4-FFF2-40B4-BE49-F238E27FC236}">
                <a16:creationId xmlns:a16="http://schemas.microsoft.com/office/drawing/2014/main" id="{4427191D-5C99-4CA1-B3FC-0E01AA6D9A58}"/>
              </a:ext>
            </a:extLst>
          </p:cNvPr>
          <p:cNvGrpSpPr>
            <a:grpSpLocks/>
          </p:cNvGrpSpPr>
          <p:nvPr/>
        </p:nvGrpSpPr>
        <p:grpSpPr bwMode="auto">
          <a:xfrm>
            <a:off x="611560" y="188640"/>
            <a:ext cx="5318125" cy="609600"/>
            <a:chOff x="3635646" y="2350432"/>
            <a:chExt cx="5318651" cy="611298"/>
          </a:xfrm>
          <a:effectLst/>
        </p:grpSpPr>
        <p:pic>
          <p:nvPicPr>
            <p:cNvPr id="3081" name="図 11">
              <a:extLst>
                <a:ext uri="{FF2B5EF4-FFF2-40B4-BE49-F238E27FC236}">
                  <a16:creationId xmlns:a16="http://schemas.microsoft.com/office/drawing/2014/main" id="{AB40B82E-072F-44E0-A801-8B047DFF18E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635646" y="2354687"/>
              <a:ext cx="606894" cy="6070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82" name="テキスト ボックス 8">
              <a:extLst>
                <a:ext uri="{FF2B5EF4-FFF2-40B4-BE49-F238E27FC236}">
                  <a16:creationId xmlns:a16="http://schemas.microsoft.com/office/drawing/2014/main" id="{49B06EBA-AAA4-473B-9483-1D31DF52ACCF}"/>
                </a:ext>
              </a:extLst>
            </p:cNvPr>
            <p:cNvSpPr txBox="1">
              <a:spLocks noChangeArrowheads="1"/>
            </p:cNvSpPr>
            <p:nvPr/>
          </p:nvSpPr>
          <p:spPr bwMode="auto">
            <a:xfrm>
              <a:off x="4158498" y="2350432"/>
              <a:ext cx="4795799" cy="5859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kumimoji="1" lang="ja-JP" altLang="en-US" b="1" dirty="0">
                  <a:latin typeface="Meiryo UI" panose="020B0604030504040204" pitchFamily="50" charset="-128"/>
                  <a:ea typeface="Meiryo UI" panose="020B0604030504040204" pitchFamily="50" charset="-128"/>
                </a:rPr>
                <a:t>株式会社天時情報システム</a:t>
              </a:r>
            </a:p>
          </p:txBody>
        </p:sp>
      </p:grpSp>
      <p:sp>
        <p:nvSpPr>
          <p:cNvPr id="3079" name="テキスト ボックス 9">
            <a:extLst>
              <a:ext uri="{FF2B5EF4-FFF2-40B4-BE49-F238E27FC236}">
                <a16:creationId xmlns:a16="http://schemas.microsoft.com/office/drawing/2014/main" id="{2FFDA823-C671-4A66-83F4-8630E1EFE04E}"/>
              </a:ext>
            </a:extLst>
          </p:cNvPr>
          <p:cNvSpPr txBox="1">
            <a:spLocks noChangeArrowheads="1"/>
          </p:cNvSpPr>
          <p:nvPr/>
        </p:nvSpPr>
        <p:spPr bwMode="auto">
          <a:xfrm>
            <a:off x="3851920" y="5838830"/>
            <a:ext cx="4588115"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kumimoji="1" lang="ja-JP" altLang="en-US" sz="1800" b="1" dirty="0">
                <a:gradFill flip="none" rotWithShape="1">
                  <a:gsLst>
                    <a:gs pos="0">
                      <a:srgbClr val="FF0000"/>
                    </a:gs>
                    <a:gs pos="35000">
                      <a:srgbClr val="FFFF00"/>
                    </a:gs>
                    <a:gs pos="67000">
                      <a:srgbClr val="00B050"/>
                    </a:gs>
                    <a:gs pos="100000">
                      <a:srgbClr val="0070C0"/>
                    </a:gs>
                  </a:gsLst>
                  <a:lin ang="0" scaled="1"/>
                  <a:tileRect/>
                </a:gradFill>
                <a:latin typeface="Meiryo UI" panose="020B0604030504040204" pitchFamily="50" charset="-128"/>
                <a:ea typeface="Meiryo UI" panose="020B0604030504040204" pitchFamily="50" charset="-128"/>
              </a:rPr>
              <a:t>「天時・地利・人和」 私たちは</a:t>
            </a:r>
            <a:r>
              <a:rPr kumimoji="1" lang="en-US" altLang="ja-JP" sz="1800" b="1" dirty="0">
                <a:gradFill flip="none" rotWithShape="1">
                  <a:gsLst>
                    <a:gs pos="0">
                      <a:srgbClr val="FF0000"/>
                    </a:gs>
                    <a:gs pos="35000">
                      <a:srgbClr val="FFFF00"/>
                    </a:gs>
                    <a:gs pos="67000">
                      <a:srgbClr val="00B050"/>
                    </a:gs>
                    <a:gs pos="100000">
                      <a:srgbClr val="0070C0"/>
                    </a:gs>
                  </a:gsLst>
                  <a:lin ang="0" scaled="1"/>
                  <a:tileRect/>
                </a:gradFill>
                <a:latin typeface="Meiryo UI" panose="020B0604030504040204" pitchFamily="50" charset="-128"/>
                <a:ea typeface="Meiryo UI" panose="020B0604030504040204" pitchFamily="50" charset="-128"/>
              </a:rPr>
              <a:t>,</a:t>
            </a:r>
            <a:r>
              <a:rPr kumimoji="1" lang="ja-JP" altLang="en-US" sz="1800" b="1" dirty="0">
                <a:gradFill flip="none" rotWithShape="1">
                  <a:gsLst>
                    <a:gs pos="0">
                      <a:srgbClr val="FF0000"/>
                    </a:gs>
                    <a:gs pos="35000">
                      <a:srgbClr val="FFFF00"/>
                    </a:gs>
                    <a:gs pos="67000">
                      <a:srgbClr val="00B050"/>
                    </a:gs>
                    <a:gs pos="100000">
                      <a:srgbClr val="0070C0"/>
                    </a:gs>
                  </a:gsLst>
                  <a:lin ang="0" scaled="1"/>
                  <a:tileRect/>
                </a:gradFill>
                <a:latin typeface="Meiryo UI" panose="020B0604030504040204" pitchFamily="50" charset="-128"/>
                <a:ea typeface="Meiryo UI" panose="020B0604030504040204" pitchFamily="50" charset="-128"/>
              </a:rPr>
              <a:t>夢を創り続ける。</a:t>
            </a:r>
            <a:endParaRPr kumimoji="1" lang="en-US" altLang="ja-JP" sz="1800" b="1" dirty="0">
              <a:gradFill flip="none" rotWithShape="1">
                <a:gsLst>
                  <a:gs pos="0">
                    <a:srgbClr val="FF0000"/>
                  </a:gs>
                  <a:gs pos="35000">
                    <a:srgbClr val="FFFF00"/>
                  </a:gs>
                  <a:gs pos="67000">
                    <a:srgbClr val="00B050"/>
                  </a:gs>
                  <a:gs pos="100000">
                    <a:srgbClr val="0070C0"/>
                  </a:gs>
                </a:gsLst>
                <a:lin ang="0" scaled="1"/>
                <a:tileRect/>
              </a:gradFill>
              <a:latin typeface="Meiryo UI" panose="020B0604030504040204" pitchFamily="50" charset="-128"/>
              <a:ea typeface="Meiryo UI" panose="020B0604030504040204" pitchFamily="50" charset="-128"/>
            </a:endParaRPr>
          </a:p>
        </p:txBody>
      </p:sp>
      <p:cxnSp>
        <p:nvCxnSpPr>
          <p:cNvPr id="12" name="直線コネクタ 9">
            <a:extLst>
              <a:ext uri="{FF2B5EF4-FFF2-40B4-BE49-F238E27FC236}">
                <a16:creationId xmlns:a16="http://schemas.microsoft.com/office/drawing/2014/main" id="{94D0B61B-ACAF-4BA9-9324-FDED4068BC03}"/>
              </a:ext>
            </a:extLst>
          </p:cNvPr>
          <p:cNvCxnSpPr>
            <a:cxnSpLocks noChangeShapeType="1"/>
          </p:cNvCxnSpPr>
          <p:nvPr/>
        </p:nvCxnSpPr>
        <p:spPr bwMode="auto">
          <a:xfrm>
            <a:off x="611957" y="834504"/>
            <a:ext cx="5390753" cy="0"/>
          </a:xfrm>
          <a:prstGeom prst="line">
            <a:avLst/>
          </a:prstGeom>
          <a:noFill/>
          <a:ln w="3175" algn="ctr">
            <a:solidFill>
              <a:schemeClr val="tx1"/>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3" name="正方形/長方形 2">
            <a:extLst>
              <a:ext uri="{FF2B5EF4-FFF2-40B4-BE49-F238E27FC236}">
                <a16:creationId xmlns:a16="http://schemas.microsoft.com/office/drawing/2014/main" id="{7E658CF8-FC20-3D4E-89A9-B24B05295F03}"/>
              </a:ext>
            </a:extLst>
          </p:cNvPr>
          <p:cNvSpPr/>
          <p:nvPr/>
        </p:nvSpPr>
        <p:spPr>
          <a:xfrm>
            <a:off x="2267745" y="2413337"/>
            <a:ext cx="4339650" cy="923330"/>
          </a:xfrm>
          <a:prstGeom prst="rect">
            <a:avLst/>
          </a:prstGeom>
          <a:noFill/>
        </p:spPr>
        <p:txBody>
          <a:bodyPr wrap="none" lIns="91440" tIns="45720" rIns="91440" bIns="45720">
            <a:spAutoFit/>
          </a:bodyPr>
          <a:lstStyle/>
          <a:p>
            <a:pPr algn="ctr"/>
            <a:r>
              <a:rPr lang="ja-JP" altLang="en-US" sz="5400" b="0" cap="none" spc="0">
                <a:ln w="0"/>
                <a:solidFill>
                  <a:schemeClr val="tx1"/>
                </a:solidFill>
                <a:effectLst>
                  <a:outerShdw blurRad="38100" dist="19050" dir="2700000" algn="tl" rotWithShape="0">
                    <a:schemeClr val="dk1">
                      <a:alpha val="40000"/>
                    </a:schemeClr>
                  </a:outerShdw>
                </a:effectLst>
              </a:rPr>
              <a:t>上流設計学習</a:t>
            </a:r>
          </a:p>
        </p:txBody>
      </p:sp>
    </p:spTree>
  </p:cSld>
  <p:clrMapOvr>
    <a:masterClrMapping/>
  </p:clrMapOvr>
  <p:transition spd="slow">
    <p:circle/>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154" name="グループ化 11">
            <a:extLst>
              <a:ext uri="{FF2B5EF4-FFF2-40B4-BE49-F238E27FC236}">
                <a16:creationId xmlns:a16="http://schemas.microsoft.com/office/drawing/2014/main" id="{DF0559A7-B2C6-4DC6-AB5A-5D89ECFCB2CA}"/>
              </a:ext>
            </a:extLst>
          </p:cNvPr>
          <p:cNvGrpSpPr>
            <a:grpSpLocks/>
          </p:cNvGrpSpPr>
          <p:nvPr/>
        </p:nvGrpSpPr>
        <p:grpSpPr bwMode="auto">
          <a:xfrm>
            <a:off x="7019925" y="6597650"/>
            <a:ext cx="2055813" cy="276225"/>
            <a:chOff x="7019971" y="6597352"/>
            <a:chExt cx="2055418" cy="276999"/>
          </a:xfrm>
        </p:grpSpPr>
        <p:sp>
          <p:nvSpPr>
            <p:cNvPr id="6184" name="テキスト ボックス 12">
              <a:extLst>
                <a:ext uri="{FF2B5EF4-FFF2-40B4-BE49-F238E27FC236}">
                  <a16:creationId xmlns:a16="http://schemas.microsoft.com/office/drawing/2014/main" id="{A6D956AA-8A3A-4D51-BEBE-4E17387B95C4}"/>
                </a:ext>
              </a:extLst>
            </p:cNvPr>
            <p:cNvSpPr txBox="1">
              <a:spLocks noChangeArrowheads="1"/>
            </p:cNvSpPr>
            <p:nvPr/>
          </p:nvSpPr>
          <p:spPr bwMode="auto">
            <a:xfrm>
              <a:off x="7164288" y="6597352"/>
              <a:ext cx="191110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kumimoji="1" lang="ja-JP" altLang="en-US" sz="1200" b="1" dirty="0">
                  <a:latin typeface="Meiryo UI" panose="020B0604030504040204" pitchFamily="50" charset="-128"/>
                  <a:ea typeface="Meiryo UI" panose="020B0604030504040204" pitchFamily="50" charset="-128"/>
                </a:rPr>
                <a:t>株式会社天時情報システム</a:t>
              </a:r>
            </a:p>
          </p:txBody>
        </p:sp>
        <p:pic>
          <p:nvPicPr>
            <p:cNvPr id="6185" name="図 11">
              <a:extLst>
                <a:ext uri="{FF2B5EF4-FFF2-40B4-BE49-F238E27FC236}">
                  <a16:creationId xmlns:a16="http://schemas.microsoft.com/office/drawing/2014/main" id="{A7B10965-CEBD-417C-A082-8512EE8CDCB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019971" y="6627851"/>
              <a:ext cx="216325" cy="2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77" name="テキスト ボックス 2">
            <a:extLst>
              <a:ext uri="{FF2B5EF4-FFF2-40B4-BE49-F238E27FC236}">
                <a16:creationId xmlns:a16="http://schemas.microsoft.com/office/drawing/2014/main" id="{DEA02C33-D04A-4AAC-9EF0-EC8C16992F9B}"/>
              </a:ext>
            </a:extLst>
          </p:cNvPr>
          <p:cNvSpPr txBox="1">
            <a:spLocks noChangeArrowheads="1"/>
          </p:cNvSpPr>
          <p:nvPr/>
        </p:nvSpPr>
        <p:spPr bwMode="auto">
          <a:xfrm>
            <a:off x="606425" y="201613"/>
            <a:ext cx="482967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kumimoji="1" lang="ja-JP" altLang="en-US" sz="3600" b="1">
                <a:latin typeface="Meiryo UI" panose="020B0604030504040204" pitchFamily="50" charset="-128"/>
                <a:ea typeface="Meiryo UI" panose="020B0604030504040204" pitchFamily="50" charset="-128"/>
              </a:rPr>
              <a:t>基本設計</a:t>
            </a:r>
            <a:r>
              <a:rPr kumimoji="1" lang="en-US" altLang="ja-JP" sz="3600" b="1" dirty="0">
                <a:latin typeface="Meiryo UI" panose="020B0604030504040204" pitchFamily="50" charset="-128"/>
                <a:ea typeface="Meiryo UI" panose="020B0604030504040204" pitchFamily="50" charset="-128"/>
              </a:rPr>
              <a:t>-</a:t>
            </a:r>
            <a:r>
              <a:rPr kumimoji="1" lang="ja-JP" altLang="en-US" sz="3600" b="1">
                <a:latin typeface="Meiryo UI" panose="020B0604030504040204" pitchFamily="50" charset="-128"/>
                <a:ea typeface="Meiryo UI" panose="020B0604030504040204" pitchFamily="50" charset="-128"/>
              </a:rPr>
              <a:t>アウトプット</a:t>
            </a:r>
            <a:endParaRPr kumimoji="1" lang="ja-JP" altLang="en-US" sz="3600" b="1" dirty="0">
              <a:latin typeface="Meiryo UI" panose="020B0604030504040204" pitchFamily="50" charset="-128"/>
              <a:ea typeface="Meiryo UI" panose="020B0604030504040204" pitchFamily="50" charset="-128"/>
            </a:endParaRPr>
          </a:p>
        </p:txBody>
      </p:sp>
      <p:grpSp>
        <p:nvGrpSpPr>
          <p:cNvPr id="2" name="グループ化 1">
            <a:extLst>
              <a:ext uri="{FF2B5EF4-FFF2-40B4-BE49-F238E27FC236}">
                <a16:creationId xmlns:a16="http://schemas.microsoft.com/office/drawing/2014/main" id="{3839102E-5BAA-4FBA-AAA9-5FCB452874CA}"/>
              </a:ext>
            </a:extLst>
          </p:cNvPr>
          <p:cNvGrpSpPr/>
          <p:nvPr/>
        </p:nvGrpSpPr>
        <p:grpSpPr>
          <a:xfrm>
            <a:off x="0" y="868363"/>
            <a:ext cx="9144000" cy="0"/>
            <a:chOff x="0" y="868363"/>
            <a:chExt cx="9144000" cy="0"/>
          </a:xfrm>
        </p:grpSpPr>
        <p:cxnSp>
          <p:nvCxnSpPr>
            <p:cNvPr id="76" name="直線コネクタ 75">
              <a:extLst>
                <a:ext uri="{FF2B5EF4-FFF2-40B4-BE49-F238E27FC236}">
                  <a16:creationId xmlns:a16="http://schemas.microsoft.com/office/drawing/2014/main" id="{68F87CBD-2D72-4F23-93EA-6EE41F20C580}"/>
                </a:ext>
              </a:extLst>
            </p:cNvPr>
            <p:cNvCxnSpPr/>
            <p:nvPr/>
          </p:nvCxnSpPr>
          <p:spPr>
            <a:xfrm>
              <a:off x="0" y="868363"/>
              <a:ext cx="7704000" cy="0"/>
            </a:xfrm>
            <a:prstGeom prst="line">
              <a:avLst/>
            </a:prstGeom>
            <a:ln w="57150">
              <a:solidFill>
                <a:srgbClr val="00CCFF"/>
              </a:solidFill>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2DA6927D-1A03-453D-AF0C-E30A739B0064}"/>
                </a:ext>
              </a:extLst>
            </p:cNvPr>
            <p:cNvCxnSpPr/>
            <p:nvPr/>
          </p:nvCxnSpPr>
          <p:spPr>
            <a:xfrm>
              <a:off x="7704000" y="868363"/>
              <a:ext cx="144000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grpSp>
      <p:graphicFrame>
        <p:nvGraphicFramePr>
          <p:cNvPr id="10" name="表 9">
            <a:extLst>
              <a:ext uri="{FF2B5EF4-FFF2-40B4-BE49-F238E27FC236}">
                <a16:creationId xmlns:a16="http://schemas.microsoft.com/office/drawing/2014/main" id="{5256D08E-8B15-7649-B29E-2E340A6DB3A0}"/>
              </a:ext>
            </a:extLst>
          </p:cNvPr>
          <p:cNvGraphicFramePr>
            <a:graphicFrameLocks noGrp="1"/>
          </p:cNvGraphicFramePr>
          <p:nvPr>
            <p:extLst>
              <p:ext uri="{D42A27DB-BD31-4B8C-83A1-F6EECF244321}">
                <p14:modId xmlns:p14="http://schemas.microsoft.com/office/powerpoint/2010/main" val="3403969503"/>
              </p:ext>
            </p:extLst>
          </p:nvPr>
        </p:nvGraphicFramePr>
        <p:xfrm>
          <a:off x="755576" y="1052736"/>
          <a:ext cx="6625127" cy="5103784"/>
        </p:xfrm>
        <a:graphic>
          <a:graphicData uri="http://schemas.openxmlformats.org/drawingml/2006/table">
            <a:tbl>
              <a:tblPr firstRow="1" bandRow="1">
                <a:tableStyleId>{93296810-A885-4BE3-A3E7-6D5BEEA58F35}</a:tableStyleId>
              </a:tblPr>
              <a:tblGrid>
                <a:gridCol w="545774">
                  <a:extLst>
                    <a:ext uri="{9D8B030D-6E8A-4147-A177-3AD203B41FA5}">
                      <a16:colId xmlns:a16="http://schemas.microsoft.com/office/drawing/2014/main" val="1961369182"/>
                    </a:ext>
                  </a:extLst>
                </a:gridCol>
                <a:gridCol w="936671">
                  <a:extLst>
                    <a:ext uri="{9D8B030D-6E8A-4147-A177-3AD203B41FA5}">
                      <a16:colId xmlns:a16="http://schemas.microsoft.com/office/drawing/2014/main" val="1176027619"/>
                    </a:ext>
                  </a:extLst>
                </a:gridCol>
                <a:gridCol w="1130266">
                  <a:extLst>
                    <a:ext uri="{9D8B030D-6E8A-4147-A177-3AD203B41FA5}">
                      <a16:colId xmlns:a16="http://schemas.microsoft.com/office/drawing/2014/main" val="623921008"/>
                    </a:ext>
                  </a:extLst>
                </a:gridCol>
                <a:gridCol w="4012416">
                  <a:extLst>
                    <a:ext uri="{9D8B030D-6E8A-4147-A177-3AD203B41FA5}">
                      <a16:colId xmlns:a16="http://schemas.microsoft.com/office/drawing/2014/main" val="4159752828"/>
                    </a:ext>
                  </a:extLst>
                </a:gridCol>
              </a:tblGrid>
              <a:tr h="292902">
                <a:tc>
                  <a:txBody>
                    <a:bodyPr/>
                    <a:lstStyle/>
                    <a:p>
                      <a:pPr algn="ctr" fontAlgn="ctr"/>
                      <a:r>
                        <a:rPr lang="en" sz="1500">
                          <a:effectLst/>
                        </a:rPr>
                        <a:t>No.</a:t>
                      </a:r>
                      <a:endParaRPr lang="en" sz="1500" b="1" i="0">
                        <a:solidFill>
                          <a:srgbClr val="666666"/>
                        </a:solidFill>
                        <a:effectLst/>
                      </a:endParaRPr>
                    </a:p>
                  </a:txBody>
                  <a:tcPr marL="1934" marR="1288" marT="2416" marB="2416" anchor="ctr"/>
                </a:tc>
                <a:tc>
                  <a:txBody>
                    <a:bodyPr/>
                    <a:lstStyle/>
                    <a:p>
                      <a:pPr algn="ctr" fontAlgn="ctr"/>
                      <a:r>
                        <a:rPr lang="ja-JP" altLang="en-US" sz="1500">
                          <a:effectLst/>
                        </a:rPr>
                        <a:t>工程</a:t>
                      </a:r>
                      <a:endParaRPr lang="ja-JP" altLang="en-US" sz="1500" b="1" i="0">
                        <a:solidFill>
                          <a:srgbClr val="666666"/>
                        </a:solidFill>
                        <a:effectLst/>
                      </a:endParaRPr>
                    </a:p>
                  </a:txBody>
                  <a:tcPr marL="1934" marR="1288" marT="2416" marB="2416" anchor="ctr"/>
                </a:tc>
                <a:tc>
                  <a:txBody>
                    <a:bodyPr/>
                    <a:lstStyle/>
                    <a:p>
                      <a:pPr algn="ctr" fontAlgn="ctr"/>
                      <a:r>
                        <a:rPr lang="ja-JP" altLang="en-US" sz="1500">
                          <a:effectLst/>
                        </a:rPr>
                        <a:t>成果物</a:t>
                      </a:r>
                      <a:endParaRPr lang="ja-JP" altLang="en-US" sz="1500" b="1" i="0">
                        <a:solidFill>
                          <a:srgbClr val="666666"/>
                        </a:solidFill>
                        <a:effectLst/>
                      </a:endParaRPr>
                    </a:p>
                  </a:txBody>
                  <a:tcPr marL="1934" marR="1288" marT="2416" marB="2416" anchor="ctr"/>
                </a:tc>
                <a:tc>
                  <a:txBody>
                    <a:bodyPr/>
                    <a:lstStyle/>
                    <a:p>
                      <a:pPr algn="ctr" fontAlgn="ctr"/>
                      <a:r>
                        <a:rPr lang="ja-JP" altLang="en-US" sz="1500">
                          <a:effectLst/>
                        </a:rPr>
                        <a:t>成果物詳細</a:t>
                      </a:r>
                      <a:endParaRPr lang="ja-JP" altLang="en-US" sz="1500" b="1" i="0">
                        <a:solidFill>
                          <a:srgbClr val="666666"/>
                        </a:solidFill>
                        <a:effectLst/>
                      </a:endParaRPr>
                    </a:p>
                  </a:txBody>
                  <a:tcPr marL="1934" marR="1288" marT="2416" marB="2416" anchor="ctr"/>
                </a:tc>
                <a:extLst>
                  <a:ext uri="{0D108BD9-81ED-4DB2-BD59-A6C34878D82A}">
                    <a16:rowId xmlns:a16="http://schemas.microsoft.com/office/drawing/2014/main" val="3465592171"/>
                  </a:ext>
                </a:extLst>
              </a:tr>
              <a:tr h="417352">
                <a:tc>
                  <a:txBody>
                    <a:bodyPr/>
                    <a:lstStyle/>
                    <a:p>
                      <a:pPr algn="l" fontAlgn="ctr"/>
                      <a:r>
                        <a:rPr lang="en-US" altLang="ja-JP" sz="1500">
                          <a:effectLst/>
                        </a:rPr>
                        <a:t>1-1</a:t>
                      </a:r>
                      <a:endParaRPr lang="en-US" altLang="ja-JP" sz="1500" b="1" i="0">
                        <a:solidFill>
                          <a:srgbClr val="666666"/>
                        </a:solidFill>
                        <a:effectLst/>
                      </a:endParaRPr>
                    </a:p>
                  </a:txBody>
                  <a:tcPr marL="1934" marR="1288" marT="2416" marB="2416" anchor="ctr"/>
                </a:tc>
                <a:tc>
                  <a:txBody>
                    <a:bodyPr/>
                    <a:lstStyle/>
                    <a:p>
                      <a:pPr algn="l" fontAlgn="ctr"/>
                      <a:r>
                        <a:rPr lang="ja-JP" altLang="en-US" sz="1500">
                          <a:effectLst/>
                        </a:rPr>
                        <a:t>要件定義</a:t>
                      </a:r>
                      <a:endParaRPr lang="ja-JP" altLang="en-US" sz="1500" b="0">
                        <a:effectLst/>
                      </a:endParaRPr>
                    </a:p>
                  </a:txBody>
                  <a:tcPr marL="3221" marR="1288" marT="1611" marB="1611" anchor="ctr"/>
                </a:tc>
                <a:tc>
                  <a:txBody>
                    <a:bodyPr/>
                    <a:lstStyle/>
                    <a:p>
                      <a:pPr algn="l" fontAlgn="ctr"/>
                      <a:r>
                        <a:rPr lang="ja-JP" altLang="en-US" sz="1500">
                          <a:effectLst/>
                        </a:rPr>
                        <a:t>要件定義書</a:t>
                      </a:r>
                      <a:endParaRPr lang="ja-JP" altLang="en-US" sz="1500" b="0">
                        <a:effectLst/>
                      </a:endParaRPr>
                    </a:p>
                  </a:txBody>
                  <a:tcPr marL="3221" marR="1288" marT="1611" marB="1611" anchor="ctr"/>
                </a:tc>
                <a:tc>
                  <a:txBody>
                    <a:bodyPr/>
                    <a:lstStyle/>
                    <a:p>
                      <a:pPr algn="l" fontAlgn="ctr"/>
                      <a:r>
                        <a:rPr lang="ja-JP" altLang="en-US" sz="1500">
                          <a:effectLst/>
                        </a:rPr>
                        <a:t>業務フロー</a:t>
                      </a:r>
                      <a:endParaRPr lang="ja-JP" altLang="en-US" sz="1500" b="0">
                        <a:effectLst/>
                      </a:endParaRPr>
                    </a:p>
                  </a:txBody>
                  <a:tcPr marL="3221" marR="1288" marT="1611" marB="1611" anchor="ctr"/>
                </a:tc>
                <a:extLst>
                  <a:ext uri="{0D108BD9-81ED-4DB2-BD59-A6C34878D82A}">
                    <a16:rowId xmlns:a16="http://schemas.microsoft.com/office/drawing/2014/main" val="2543903476"/>
                  </a:ext>
                </a:extLst>
              </a:tr>
              <a:tr h="292902">
                <a:tc>
                  <a:txBody>
                    <a:bodyPr/>
                    <a:lstStyle/>
                    <a:p>
                      <a:pPr algn="l" fontAlgn="ctr"/>
                      <a:r>
                        <a:rPr lang="en-US" altLang="ja-JP" sz="1500">
                          <a:effectLst/>
                        </a:rPr>
                        <a:t>2-1</a:t>
                      </a:r>
                      <a:endParaRPr lang="en-US" altLang="ja-JP" sz="1500" b="1" i="0">
                        <a:solidFill>
                          <a:srgbClr val="666666"/>
                        </a:solidFill>
                        <a:effectLst/>
                      </a:endParaRPr>
                    </a:p>
                  </a:txBody>
                  <a:tcPr marL="1934" marR="1288" marT="2416" marB="2416" anchor="ctr"/>
                </a:tc>
                <a:tc rowSpan="15">
                  <a:txBody>
                    <a:bodyPr/>
                    <a:lstStyle/>
                    <a:p>
                      <a:pPr algn="l" fontAlgn="ctr"/>
                      <a:r>
                        <a:rPr lang="ja-JP" altLang="en-US" sz="1500">
                          <a:effectLst/>
                        </a:rPr>
                        <a:t>設計</a:t>
                      </a:r>
                      <a:endParaRPr lang="ja-JP" altLang="en-US" sz="1500" b="0">
                        <a:effectLst/>
                      </a:endParaRPr>
                    </a:p>
                  </a:txBody>
                  <a:tcPr marL="3221" marR="1288" marT="1611" marB="1611" anchor="ctr"/>
                </a:tc>
                <a:tc rowSpan="15">
                  <a:txBody>
                    <a:bodyPr/>
                    <a:lstStyle/>
                    <a:p>
                      <a:pPr algn="l" fontAlgn="ctr"/>
                      <a:r>
                        <a:rPr lang="ja-JP" altLang="en-US" sz="1500">
                          <a:effectLst/>
                        </a:rPr>
                        <a:t>基本設計書</a:t>
                      </a:r>
                      <a:endParaRPr lang="ja-JP" altLang="en-US" sz="1500" b="0">
                        <a:effectLst/>
                      </a:endParaRPr>
                    </a:p>
                  </a:txBody>
                  <a:tcPr marL="3221" marR="1288" marT="1611" marB="1611" anchor="ctr"/>
                </a:tc>
                <a:tc>
                  <a:txBody>
                    <a:bodyPr/>
                    <a:lstStyle/>
                    <a:p>
                      <a:pPr algn="l" fontAlgn="ctr"/>
                      <a:r>
                        <a:rPr lang="ja-JP" altLang="en-US" sz="1500">
                          <a:effectLst/>
                        </a:rPr>
                        <a:t>ハードウェア構成図</a:t>
                      </a:r>
                      <a:endParaRPr lang="ja-JP" altLang="en-US" sz="1500" b="0">
                        <a:effectLst/>
                      </a:endParaRPr>
                    </a:p>
                  </a:txBody>
                  <a:tcPr marL="3221" marR="1288" marT="1611" marB="1611" anchor="ctr"/>
                </a:tc>
                <a:extLst>
                  <a:ext uri="{0D108BD9-81ED-4DB2-BD59-A6C34878D82A}">
                    <a16:rowId xmlns:a16="http://schemas.microsoft.com/office/drawing/2014/main" val="72218014"/>
                  </a:ext>
                </a:extLst>
              </a:tr>
              <a:tr h="292902">
                <a:tc>
                  <a:txBody>
                    <a:bodyPr/>
                    <a:lstStyle/>
                    <a:p>
                      <a:pPr algn="l" fontAlgn="ctr"/>
                      <a:r>
                        <a:rPr lang="en-US" altLang="ja-JP" sz="1500">
                          <a:effectLst/>
                        </a:rPr>
                        <a:t>2-2</a:t>
                      </a:r>
                      <a:endParaRPr lang="en-US" altLang="ja-JP" sz="1500" b="1" i="0">
                        <a:solidFill>
                          <a:srgbClr val="666666"/>
                        </a:solidFill>
                        <a:effectLst/>
                      </a:endParaRPr>
                    </a:p>
                  </a:txBody>
                  <a:tcPr marL="1934" marR="1288" marT="2416" marB="2416" anchor="ctr"/>
                </a:tc>
                <a:tc vMerge="1">
                  <a:txBody>
                    <a:bodyPr/>
                    <a:lstStyle/>
                    <a:p>
                      <a:endParaRPr kumimoji="1" lang="ja-JP" altLang="en-US"/>
                    </a:p>
                  </a:txBody>
                  <a:tcPr/>
                </a:tc>
                <a:tc vMerge="1">
                  <a:txBody>
                    <a:bodyPr/>
                    <a:lstStyle/>
                    <a:p>
                      <a:endParaRPr kumimoji="1" lang="ja-JP" altLang="en-US"/>
                    </a:p>
                  </a:txBody>
                  <a:tcPr/>
                </a:tc>
                <a:tc>
                  <a:txBody>
                    <a:bodyPr/>
                    <a:lstStyle/>
                    <a:p>
                      <a:pPr algn="l" fontAlgn="ctr"/>
                      <a:r>
                        <a:rPr lang="ja-JP" altLang="en-US" sz="1500">
                          <a:effectLst/>
                        </a:rPr>
                        <a:t>ソフトウェア構成図</a:t>
                      </a:r>
                      <a:endParaRPr lang="ja-JP" altLang="en-US" sz="1500" b="0">
                        <a:effectLst/>
                      </a:endParaRPr>
                    </a:p>
                  </a:txBody>
                  <a:tcPr marL="3221" marR="1288" marT="1611" marB="1611" anchor="ctr"/>
                </a:tc>
                <a:extLst>
                  <a:ext uri="{0D108BD9-81ED-4DB2-BD59-A6C34878D82A}">
                    <a16:rowId xmlns:a16="http://schemas.microsoft.com/office/drawing/2014/main" val="2330833353"/>
                  </a:ext>
                </a:extLst>
              </a:tr>
              <a:tr h="292902">
                <a:tc>
                  <a:txBody>
                    <a:bodyPr/>
                    <a:lstStyle/>
                    <a:p>
                      <a:pPr algn="l" fontAlgn="ctr"/>
                      <a:r>
                        <a:rPr lang="en-US" altLang="ja-JP" sz="1500">
                          <a:effectLst/>
                        </a:rPr>
                        <a:t>2-3</a:t>
                      </a:r>
                      <a:endParaRPr lang="en-US" altLang="ja-JP" sz="1500" b="1" i="0">
                        <a:solidFill>
                          <a:srgbClr val="666666"/>
                        </a:solidFill>
                        <a:effectLst/>
                      </a:endParaRPr>
                    </a:p>
                  </a:txBody>
                  <a:tcPr marL="1934" marR="1288" marT="2416" marB="2416" anchor="ctr"/>
                </a:tc>
                <a:tc vMerge="1">
                  <a:txBody>
                    <a:bodyPr/>
                    <a:lstStyle/>
                    <a:p>
                      <a:endParaRPr kumimoji="1" lang="ja-JP" altLang="en-US"/>
                    </a:p>
                  </a:txBody>
                  <a:tcPr/>
                </a:tc>
                <a:tc vMerge="1">
                  <a:txBody>
                    <a:bodyPr/>
                    <a:lstStyle/>
                    <a:p>
                      <a:endParaRPr kumimoji="1" lang="ja-JP" altLang="en-US"/>
                    </a:p>
                  </a:txBody>
                  <a:tcPr/>
                </a:tc>
                <a:tc>
                  <a:txBody>
                    <a:bodyPr/>
                    <a:lstStyle/>
                    <a:p>
                      <a:pPr algn="l" fontAlgn="ctr"/>
                      <a:r>
                        <a:rPr lang="ja-JP" altLang="en-US" sz="1500">
                          <a:effectLst/>
                        </a:rPr>
                        <a:t>ネットワーク構成図</a:t>
                      </a:r>
                      <a:endParaRPr lang="ja-JP" altLang="en-US" sz="1500" b="0">
                        <a:effectLst/>
                      </a:endParaRPr>
                    </a:p>
                  </a:txBody>
                  <a:tcPr marL="3221" marR="1288" marT="1611" marB="1611" anchor="ctr"/>
                </a:tc>
                <a:extLst>
                  <a:ext uri="{0D108BD9-81ED-4DB2-BD59-A6C34878D82A}">
                    <a16:rowId xmlns:a16="http://schemas.microsoft.com/office/drawing/2014/main" val="3505153498"/>
                  </a:ext>
                </a:extLst>
              </a:tr>
              <a:tr h="292902">
                <a:tc>
                  <a:txBody>
                    <a:bodyPr/>
                    <a:lstStyle/>
                    <a:p>
                      <a:pPr algn="l" fontAlgn="ctr"/>
                      <a:r>
                        <a:rPr lang="en-US" altLang="ja-JP" sz="1500">
                          <a:effectLst/>
                        </a:rPr>
                        <a:t>2-4</a:t>
                      </a:r>
                      <a:endParaRPr lang="en-US" altLang="ja-JP" sz="1500" b="1" i="0">
                        <a:solidFill>
                          <a:srgbClr val="666666"/>
                        </a:solidFill>
                        <a:effectLst/>
                      </a:endParaRPr>
                    </a:p>
                  </a:txBody>
                  <a:tcPr marL="1934" marR="1288" marT="2416" marB="2416" anchor="ctr"/>
                </a:tc>
                <a:tc vMerge="1">
                  <a:txBody>
                    <a:bodyPr/>
                    <a:lstStyle/>
                    <a:p>
                      <a:endParaRPr kumimoji="1" lang="ja-JP" altLang="en-US"/>
                    </a:p>
                  </a:txBody>
                  <a:tcPr/>
                </a:tc>
                <a:tc vMerge="1">
                  <a:txBody>
                    <a:bodyPr/>
                    <a:lstStyle/>
                    <a:p>
                      <a:endParaRPr kumimoji="1" lang="ja-JP" altLang="en-US"/>
                    </a:p>
                  </a:txBody>
                  <a:tcPr/>
                </a:tc>
                <a:tc>
                  <a:txBody>
                    <a:bodyPr/>
                    <a:lstStyle/>
                    <a:p>
                      <a:pPr algn="l" fontAlgn="ctr"/>
                      <a:r>
                        <a:rPr lang="ja-JP" altLang="en-US" sz="1500">
                          <a:effectLst/>
                        </a:rPr>
                        <a:t>画面遷移図</a:t>
                      </a:r>
                      <a:endParaRPr lang="ja-JP" altLang="en-US" sz="1500" b="0">
                        <a:effectLst/>
                      </a:endParaRPr>
                    </a:p>
                  </a:txBody>
                  <a:tcPr marL="3221" marR="1288" marT="1611" marB="1611" anchor="ctr"/>
                </a:tc>
                <a:extLst>
                  <a:ext uri="{0D108BD9-81ED-4DB2-BD59-A6C34878D82A}">
                    <a16:rowId xmlns:a16="http://schemas.microsoft.com/office/drawing/2014/main" val="159107621"/>
                  </a:ext>
                </a:extLst>
              </a:tr>
              <a:tr h="292902">
                <a:tc>
                  <a:txBody>
                    <a:bodyPr/>
                    <a:lstStyle/>
                    <a:p>
                      <a:pPr algn="l" fontAlgn="ctr"/>
                      <a:r>
                        <a:rPr lang="en-US" altLang="ja-JP" sz="1500">
                          <a:effectLst/>
                        </a:rPr>
                        <a:t>2-5</a:t>
                      </a:r>
                      <a:endParaRPr lang="en-US" altLang="ja-JP" sz="1500" b="1" i="0">
                        <a:solidFill>
                          <a:srgbClr val="666666"/>
                        </a:solidFill>
                        <a:effectLst/>
                      </a:endParaRPr>
                    </a:p>
                  </a:txBody>
                  <a:tcPr marL="1934" marR="1288" marT="2416" marB="2416" anchor="ctr"/>
                </a:tc>
                <a:tc vMerge="1">
                  <a:txBody>
                    <a:bodyPr/>
                    <a:lstStyle/>
                    <a:p>
                      <a:endParaRPr kumimoji="1" lang="ja-JP" altLang="en-US"/>
                    </a:p>
                  </a:txBody>
                  <a:tcPr/>
                </a:tc>
                <a:tc vMerge="1">
                  <a:txBody>
                    <a:bodyPr/>
                    <a:lstStyle/>
                    <a:p>
                      <a:endParaRPr kumimoji="1" lang="ja-JP" altLang="en-US"/>
                    </a:p>
                  </a:txBody>
                  <a:tcPr/>
                </a:tc>
                <a:tc>
                  <a:txBody>
                    <a:bodyPr/>
                    <a:lstStyle/>
                    <a:p>
                      <a:pPr algn="l" fontAlgn="ctr"/>
                      <a:r>
                        <a:rPr lang="ja-JP" altLang="en-US" sz="1500">
                          <a:effectLst/>
                        </a:rPr>
                        <a:t>画面レイアウト項目定義</a:t>
                      </a:r>
                      <a:endParaRPr lang="ja-JP" altLang="en-US" sz="1500" b="0">
                        <a:effectLst/>
                      </a:endParaRPr>
                    </a:p>
                  </a:txBody>
                  <a:tcPr marL="3221" marR="1288" marT="1611" marB="1611" anchor="ctr"/>
                </a:tc>
                <a:extLst>
                  <a:ext uri="{0D108BD9-81ED-4DB2-BD59-A6C34878D82A}">
                    <a16:rowId xmlns:a16="http://schemas.microsoft.com/office/drawing/2014/main" val="4120821023"/>
                  </a:ext>
                </a:extLst>
              </a:tr>
              <a:tr h="292902">
                <a:tc>
                  <a:txBody>
                    <a:bodyPr/>
                    <a:lstStyle/>
                    <a:p>
                      <a:pPr algn="l" fontAlgn="ctr"/>
                      <a:r>
                        <a:rPr lang="en-US" altLang="ja-JP" sz="1500">
                          <a:effectLst/>
                        </a:rPr>
                        <a:t>2-6</a:t>
                      </a:r>
                      <a:endParaRPr lang="en-US" altLang="ja-JP" sz="1500" b="1" i="0">
                        <a:solidFill>
                          <a:srgbClr val="666666"/>
                        </a:solidFill>
                        <a:effectLst/>
                      </a:endParaRPr>
                    </a:p>
                  </a:txBody>
                  <a:tcPr marL="1934" marR="1288" marT="2416" marB="2416" anchor="ctr"/>
                </a:tc>
                <a:tc vMerge="1">
                  <a:txBody>
                    <a:bodyPr/>
                    <a:lstStyle/>
                    <a:p>
                      <a:endParaRPr kumimoji="1" lang="ja-JP" altLang="en-US"/>
                    </a:p>
                  </a:txBody>
                  <a:tcPr/>
                </a:tc>
                <a:tc vMerge="1">
                  <a:txBody>
                    <a:bodyPr/>
                    <a:lstStyle/>
                    <a:p>
                      <a:endParaRPr kumimoji="1" lang="ja-JP" altLang="en-US"/>
                    </a:p>
                  </a:txBody>
                  <a:tcPr/>
                </a:tc>
                <a:tc>
                  <a:txBody>
                    <a:bodyPr/>
                    <a:lstStyle/>
                    <a:p>
                      <a:pPr algn="l" fontAlgn="ctr"/>
                      <a:r>
                        <a:rPr lang="ja-JP" altLang="en-US" sz="1500">
                          <a:effectLst/>
                        </a:rPr>
                        <a:t>画面インベント定義</a:t>
                      </a:r>
                      <a:endParaRPr lang="ja-JP" altLang="en-US" sz="1500" b="0">
                        <a:effectLst/>
                      </a:endParaRPr>
                    </a:p>
                  </a:txBody>
                  <a:tcPr marL="3221" marR="1288" marT="1611" marB="1611" anchor="ctr"/>
                </a:tc>
                <a:extLst>
                  <a:ext uri="{0D108BD9-81ED-4DB2-BD59-A6C34878D82A}">
                    <a16:rowId xmlns:a16="http://schemas.microsoft.com/office/drawing/2014/main" val="3143259822"/>
                  </a:ext>
                </a:extLst>
              </a:tr>
              <a:tr h="292902">
                <a:tc>
                  <a:txBody>
                    <a:bodyPr/>
                    <a:lstStyle/>
                    <a:p>
                      <a:pPr algn="l" fontAlgn="ctr"/>
                      <a:r>
                        <a:rPr lang="en-US" altLang="ja-JP" sz="1500">
                          <a:effectLst/>
                        </a:rPr>
                        <a:t>2-7</a:t>
                      </a:r>
                      <a:endParaRPr lang="en-US" altLang="ja-JP" sz="1500" b="1" i="0">
                        <a:solidFill>
                          <a:srgbClr val="666666"/>
                        </a:solidFill>
                        <a:effectLst/>
                      </a:endParaRPr>
                    </a:p>
                  </a:txBody>
                  <a:tcPr marL="1934" marR="1288" marT="2416" marB="2416" anchor="ctr"/>
                </a:tc>
                <a:tc vMerge="1">
                  <a:txBody>
                    <a:bodyPr/>
                    <a:lstStyle/>
                    <a:p>
                      <a:endParaRPr kumimoji="1" lang="ja-JP" altLang="en-US"/>
                    </a:p>
                  </a:txBody>
                  <a:tcPr/>
                </a:tc>
                <a:tc vMerge="1">
                  <a:txBody>
                    <a:bodyPr/>
                    <a:lstStyle/>
                    <a:p>
                      <a:endParaRPr kumimoji="1" lang="ja-JP" altLang="en-US"/>
                    </a:p>
                  </a:txBody>
                  <a:tcPr/>
                </a:tc>
                <a:tc>
                  <a:txBody>
                    <a:bodyPr/>
                    <a:lstStyle/>
                    <a:p>
                      <a:pPr algn="l" fontAlgn="ctr"/>
                      <a:r>
                        <a:rPr lang="ja-JP" altLang="en-US" sz="1500">
                          <a:effectLst/>
                        </a:rPr>
                        <a:t>帳票レイアウト項目定義</a:t>
                      </a:r>
                      <a:endParaRPr lang="ja-JP" altLang="en-US" sz="1500" b="0">
                        <a:effectLst/>
                      </a:endParaRPr>
                    </a:p>
                  </a:txBody>
                  <a:tcPr marL="3221" marR="1288" marT="1611" marB="1611" anchor="ctr"/>
                </a:tc>
                <a:extLst>
                  <a:ext uri="{0D108BD9-81ED-4DB2-BD59-A6C34878D82A}">
                    <a16:rowId xmlns:a16="http://schemas.microsoft.com/office/drawing/2014/main" val="240880003"/>
                  </a:ext>
                </a:extLst>
              </a:tr>
              <a:tr h="292902">
                <a:tc>
                  <a:txBody>
                    <a:bodyPr/>
                    <a:lstStyle/>
                    <a:p>
                      <a:pPr algn="l" fontAlgn="ctr"/>
                      <a:r>
                        <a:rPr lang="en-US" altLang="ja-JP" sz="1500">
                          <a:effectLst/>
                        </a:rPr>
                        <a:t>2-8</a:t>
                      </a:r>
                      <a:endParaRPr lang="en-US" altLang="ja-JP" sz="1500" b="1" i="0">
                        <a:solidFill>
                          <a:srgbClr val="666666"/>
                        </a:solidFill>
                        <a:effectLst/>
                      </a:endParaRPr>
                    </a:p>
                  </a:txBody>
                  <a:tcPr marL="1934" marR="1288" marT="2416" marB="2416" anchor="ctr"/>
                </a:tc>
                <a:tc vMerge="1">
                  <a:txBody>
                    <a:bodyPr/>
                    <a:lstStyle/>
                    <a:p>
                      <a:endParaRPr kumimoji="1" lang="ja-JP" altLang="en-US"/>
                    </a:p>
                  </a:txBody>
                  <a:tcPr/>
                </a:tc>
                <a:tc vMerge="1">
                  <a:txBody>
                    <a:bodyPr/>
                    <a:lstStyle/>
                    <a:p>
                      <a:endParaRPr kumimoji="1" lang="ja-JP" altLang="en-US"/>
                    </a:p>
                  </a:txBody>
                  <a:tcPr/>
                </a:tc>
                <a:tc>
                  <a:txBody>
                    <a:bodyPr/>
                    <a:lstStyle/>
                    <a:p>
                      <a:pPr algn="l" fontAlgn="ctr"/>
                      <a:r>
                        <a:rPr lang="ja-JP" altLang="en-US" sz="1500">
                          <a:effectLst/>
                        </a:rPr>
                        <a:t>帳票編集定義</a:t>
                      </a:r>
                      <a:endParaRPr lang="ja-JP" altLang="en-US" sz="1500" b="0">
                        <a:effectLst/>
                      </a:endParaRPr>
                    </a:p>
                  </a:txBody>
                  <a:tcPr marL="3221" marR="1288" marT="1611" marB="1611" anchor="ctr"/>
                </a:tc>
                <a:extLst>
                  <a:ext uri="{0D108BD9-81ED-4DB2-BD59-A6C34878D82A}">
                    <a16:rowId xmlns:a16="http://schemas.microsoft.com/office/drawing/2014/main" val="131578459"/>
                  </a:ext>
                </a:extLst>
              </a:tr>
              <a:tr h="292902">
                <a:tc>
                  <a:txBody>
                    <a:bodyPr/>
                    <a:lstStyle/>
                    <a:p>
                      <a:pPr algn="l" fontAlgn="ctr"/>
                      <a:r>
                        <a:rPr lang="en-US" altLang="ja-JP" sz="1500">
                          <a:effectLst/>
                        </a:rPr>
                        <a:t>2-9</a:t>
                      </a:r>
                      <a:endParaRPr lang="en-US" altLang="ja-JP" sz="1500" b="1" i="0">
                        <a:solidFill>
                          <a:srgbClr val="666666"/>
                        </a:solidFill>
                        <a:effectLst/>
                      </a:endParaRPr>
                    </a:p>
                  </a:txBody>
                  <a:tcPr marL="1934" marR="1288" marT="2416" marB="2416" anchor="ctr"/>
                </a:tc>
                <a:tc vMerge="1">
                  <a:txBody>
                    <a:bodyPr/>
                    <a:lstStyle/>
                    <a:p>
                      <a:endParaRPr kumimoji="1" lang="ja-JP" altLang="en-US"/>
                    </a:p>
                  </a:txBody>
                  <a:tcPr/>
                </a:tc>
                <a:tc vMerge="1">
                  <a:txBody>
                    <a:bodyPr/>
                    <a:lstStyle/>
                    <a:p>
                      <a:endParaRPr kumimoji="1" lang="ja-JP" altLang="en-US"/>
                    </a:p>
                  </a:txBody>
                  <a:tcPr/>
                </a:tc>
                <a:tc>
                  <a:txBody>
                    <a:bodyPr/>
                    <a:lstStyle/>
                    <a:p>
                      <a:pPr algn="l" fontAlgn="ctr"/>
                      <a:r>
                        <a:rPr lang="ja-JP" altLang="en-US" sz="1500">
                          <a:effectLst/>
                        </a:rPr>
                        <a:t>バッチ処理フロー</a:t>
                      </a:r>
                      <a:endParaRPr lang="ja-JP" altLang="en-US" sz="1500" b="0">
                        <a:effectLst/>
                      </a:endParaRPr>
                    </a:p>
                  </a:txBody>
                  <a:tcPr marL="3221" marR="1288" marT="1611" marB="1611" anchor="ctr"/>
                </a:tc>
                <a:extLst>
                  <a:ext uri="{0D108BD9-81ED-4DB2-BD59-A6C34878D82A}">
                    <a16:rowId xmlns:a16="http://schemas.microsoft.com/office/drawing/2014/main" val="1847480773"/>
                  </a:ext>
                </a:extLst>
              </a:tr>
              <a:tr h="292902">
                <a:tc>
                  <a:txBody>
                    <a:bodyPr/>
                    <a:lstStyle/>
                    <a:p>
                      <a:pPr algn="l" fontAlgn="ctr"/>
                      <a:r>
                        <a:rPr lang="en-US" altLang="ja-JP" sz="1500">
                          <a:effectLst/>
                        </a:rPr>
                        <a:t>2-10</a:t>
                      </a:r>
                      <a:endParaRPr lang="en-US" altLang="ja-JP" sz="1500" b="1" i="0">
                        <a:solidFill>
                          <a:srgbClr val="666666"/>
                        </a:solidFill>
                        <a:effectLst/>
                      </a:endParaRPr>
                    </a:p>
                  </a:txBody>
                  <a:tcPr marL="1934" marR="1288" marT="2416" marB="2416" anchor="ctr"/>
                </a:tc>
                <a:tc vMerge="1">
                  <a:txBody>
                    <a:bodyPr/>
                    <a:lstStyle/>
                    <a:p>
                      <a:endParaRPr kumimoji="1" lang="ja-JP" altLang="en-US"/>
                    </a:p>
                  </a:txBody>
                  <a:tcPr/>
                </a:tc>
                <a:tc vMerge="1">
                  <a:txBody>
                    <a:bodyPr/>
                    <a:lstStyle/>
                    <a:p>
                      <a:endParaRPr kumimoji="1" lang="ja-JP" altLang="en-US"/>
                    </a:p>
                  </a:txBody>
                  <a:tcPr/>
                </a:tc>
                <a:tc>
                  <a:txBody>
                    <a:bodyPr/>
                    <a:lstStyle/>
                    <a:p>
                      <a:pPr algn="l" fontAlgn="ctr"/>
                      <a:r>
                        <a:rPr lang="ja-JP" altLang="en-US" sz="1500">
                          <a:effectLst/>
                        </a:rPr>
                        <a:t>バッチ処理定義</a:t>
                      </a:r>
                      <a:endParaRPr lang="ja-JP" altLang="en-US" sz="1500" b="0">
                        <a:effectLst/>
                      </a:endParaRPr>
                    </a:p>
                  </a:txBody>
                  <a:tcPr marL="3221" marR="1288" marT="1611" marB="1611" anchor="ctr"/>
                </a:tc>
                <a:extLst>
                  <a:ext uri="{0D108BD9-81ED-4DB2-BD59-A6C34878D82A}">
                    <a16:rowId xmlns:a16="http://schemas.microsoft.com/office/drawing/2014/main" val="4087787340"/>
                  </a:ext>
                </a:extLst>
              </a:tr>
              <a:tr h="292902">
                <a:tc>
                  <a:txBody>
                    <a:bodyPr/>
                    <a:lstStyle/>
                    <a:p>
                      <a:pPr algn="l" fontAlgn="ctr"/>
                      <a:r>
                        <a:rPr lang="en-US" altLang="ja-JP" sz="1500">
                          <a:effectLst/>
                        </a:rPr>
                        <a:t>2-11</a:t>
                      </a:r>
                      <a:endParaRPr lang="en-US" altLang="ja-JP" sz="1500" b="1" i="0">
                        <a:solidFill>
                          <a:srgbClr val="666666"/>
                        </a:solidFill>
                        <a:effectLst/>
                      </a:endParaRPr>
                    </a:p>
                  </a:txBody>
                  <a:tcPr marL="1934" marR="1288" marT="2416" marB="2416" anchor="ctr"/>
                </a:tc>
                <a:tc vMerge="1">
                  <a:txBody>
                    <a:bodyPr/>
                    <a:lstStyle/>
                    <a:p>
                      <a:endParaRPr kumimoji="1" lang="ja-JP" altLang="en-US"/>
                    </a:p>
                  </a:txBody>
                  <a:tcPr/>
                </a:tc>
                <a:tc vMerge="1">
                  <a:txBody>
                    <a:bodyPr/>
                    <a:lstStyle/>
                    <a:p>
                      <a:endParaRPr kumimoji="1" lang="ja-JP" altLang="en-US"/>
                    </a:p>
                  </a:txBody>
                  <a:tcPr/>
                </a:tc>
                <a:tc>
                  <a:txBody>
                    <a:bodyPr/>
                    <a:lstStyle/>
                    <a:p>
                      <a:pPr algn="l" fontAlgn="ctr"/>
                      <a:r>
                        <a:rPr lang="ja-JP" altLang="en-US" sz="1500">
                          <a:effectLst/>
                        </a:rPr>
                        <a:t>テーブル関連図（</a:t>
                      </a:r>
                      <a:r>
                        <a:rPr lang="en" sz="1500" dirty="0">
                          <a:effectLst/>
                        </a:rPr>
                        <a:t>ER</a:t>
                      </a:r>
                      <a:r>
                        <a:rPr lang="ja-JP" altLang="en-US" sz="1500">
                          <a:effectLst/>
                        </a:rPr>
                        <a:t>図）</a:t>
                      </a:r>
                      <a:endParaRPr lang="ja-JP" altLang="en-US" sz="1500" b="0">
                        <a:effectLst/>
                      </a:endParaRPr>
                    </a:p>
                  </a:txBody>
                  <a:tcPr marL="3221" marR="1288" marT="1611" marB="1611" anchor="ctr"/>
                </a:tc>
                <a:extLst>
                  <a:ext uri="{0D108BD9-81ED-4DB2-BD59-A6C34878D82A}">
                    <a16:rowId xmlns:a16="http://schemas.microsoft.com/office/drawing/2014/main" val="515653573"/>
                  </a:ext>
                </a:extLst>
              </a:tr>
              <a:tr h="292902">
                <a:tc>
                  <a:txBody>
                    <a:bodyPr/>
                    <a:lstStyle/>
                    <a:p>
                      <a:pPr algn="l" fontAlgn="ctr"/>
                      <a:r>
                        <a:rPr lang="en-US" altLang="ja-JP" sz="1500">
                          <a:effectLst/>
                        </a:rPr>
                        <a:t>2-12</a:t>
                      </a:r>
                      <a:endParaRPr lang="en-US" altLang="ja-JP" sz="1500" b="1" i="0">
                        <a:solidFill>
                          <a:srgbClr val="666666"/>
                        </a:solidFill>
                        <a:effectLst/>
                      </a:endParaRPr>
                    </a:p>
                  </a:txBody>
                  <a:tcPr marL="1934" marR="1288" marT="2416" marB="2416" anchor="ctr"/>
                </a:tc>
                <a:tc vMerge="1">
                  <a:txBody>
                    <a:bodyPr/>
                    <a:lstStyle/>
                    <a:p>
                      <a:endParaRPr kumimoji="1" lang="ja-JP" altLang="en-US"/>
                    </a:p>
                  </a:txBody>
                  <a:tcPr/>
                </a:tc>
                <a:tc vMerge="1">
                  <a:txBody>
                    <a:bodyPr/>
                    <a:lstStyle/>
                    <a:p>
                      <a:endParaRPr kumimoji="1" lang="ja-JP" altLang="en-US"/>
                    </a:p>
                  </a:txBody>
                  <a:tcPr/>
                </a:tc>
                <a:tc>
                  <a:txBody>
                    <a:bodyPr/>
                    <a:lstStyle/>
                    <a:p>
                      <a:pPr algn="l" fontAlgn="ctr"/>
                      <a:r>
                        <a:rPr lang="ja-JP" altLang="en-US" sz="1500">
                          <a:effectLst/>
                        </a:rPr>
                        <a:t>テーブル定義</a:t>
                      </a:r>
                      <a:endParaRPr lang="ja-JP" altLang="en-US" sz="1500" b="0">
                        <a:effectLst/>
                      </a:endParaRPr>
                    </a:p>
                  </a:txBody>
                  <a:tcPr marL="3221" marR="1288" marT="1611" marB="1611" anchor="ctr"/>
                </a:tc>
                <a:extLst>
                  <a:ext uri="{0D108BD9-81ED-4DB2-BD59-A6C34878D82A}">
                    <a16:rowId xmlns:a16="http://schemas.microsoft.com/office/drawing/2014/main" val="1209443073"/>
                  </a:ext>
                </a:extLst>
              </a:tr>
              <a:tr h="292902">
                <a:tc>
                  <a:txBody>
                    <a:bodyPr/>
                    <a:lstStyle/>
                    <a:p>
                      <a:pPr algn="l" fontAlgn="ctr"/>
                      <a:r>
                        <a:rPr lang="en-US" altLang="ja-JP" sz="1500">
                          <a:effectLst/>
                        </a:rPr>
                        <a:t>2-13</a:t>
                      </a:r>
                      <a:endParaRPr lang="en-US" altLang="ja-JP" sz="1500" b="1" i="0">
                        <a:solidFill>
                          <a:srgbClr val="666666"/>
                        </a:solidFill>
                        <a:effectLst/>
                      </a:endParaRPr>
                    </a:p>
                  </a:txBody>
                  <a:tcPr marL="1934" marR="1288" marT="2416" marB="2416" anchor="ctr"/>
                </a:tc>
                <a:tc vMerge="1">
                  <a:txBody>
                    <a:bodyPr/>
                    <a:lstStyle/>
                    <a:p>
                      <a:endParaRPr kumimoji="1" lang="ja-JP" altLang="en-US"/>
                    </a:p>
                  </a:txBody>
                  <a:tcPr/>
                </a:tc>
                <a:tc vMerge="1">
                  <a:txBody>
                    <a:bodyPr/>
                    <a:lstStyle/>
                    <a:p>
                      <a:endParaRPr kumimoji="1" lang="ja-JP" altLang="en-US"/>
                    </a:p>
                  </a:txBody>
                  <a:tcPr/>
                </a:tc>
                <a:tc>
                  <a:txBody>
                    <a:bodyPr/>
                    <a:lstStyle/>
                    <a:p>
                      <a:pPr algn="l" fontAlgn="ctr"/>
                      <a:r>
                        <a:rPr lang="ja-JP" altLang="en-US" sz="1500">
                          <a:effectLst/>
                        </a:rPr>
                        <a:t>ファイル定義</a:t>
                      </a:r>
                      <a:endParaRPr lang="ja-JP" altLang="en-US" sz="1500" b="0">
                        <a:effectLst/>
                      </a:endParaRPr>
                    </a:p>
                  </a:txBody>
                  <a:tcPr marL="3221" marR="1288" marT="1611" marB="1611" anchor="ctr"/>
                </a:tc>
                <a:extLst>
                  <a:ext uri="{0D108BD9-81ED-4DB2-BD59-A6C34878D82A}">
                    <a16:rowId xmlns:a16="http://schemas.microsoft.com/office/drawing/2014/main" val="956624971"/>
                  </a:ext>
                </a:extLst>
              </a:tr>
              <a:tr h="292902">
                <a:tc>
                  <a:txBody>
                    <a:bodyPr/>
                    <a:lstStyle/>
                    <a:p>
                      <a:pPr algn="l" fontAlgn="ctr"/>
                      <a:r>
                        <a:rPr lang="en-US" altLang="ja-JP" sz="1500">
                          <a:effectLst/>
                        </a:rPr>
                        <a:t>2-14</a:t>
                      </a:r>
                      <a:endParaRPr lang="en-US" altLang="ja-JP" sz="1500" b="1" i="0">
                        <a:solidFill>
                          <a:srgbClr val="666666"/>
                        </a:solidFill>
                        <a:effectLst/>
                      </a:endParaRPr>
                    </a:p>
                  </a:txBody>
                  <a:tcPr marL="1934" marR="1288" marT="2416" marB="2416" anchor="ctr"/>
                </a:tc>
                <a:tc vMerge="1">
                  <a:txBody>
                    <a:bodyPr/>
                    <a:lstStyle/>
                    <a:p>
                      <a:endParaRPr kumimoji="1" lang="ja-JP" altLang="en-US"/>
                    </a:p>
                  </a:txBody>
                  <a:tcPr/>
                </a:tc>
                <a:tc vMerge="1">
                  <a:txBody>
                    <a:bodyPr/>
                    <a:lstStyle/>
                    <a:p>
                      <a:endParaRPr kumimoji="1" lang="ja-JP" altLang="en-US"/>
                    </a:p>
                  </a:txBody>
                  <a:tcPr/>
                </a:tc>
                <a:tc>
                  <a:txBody>
                    <a:bodyPr/>
                    <a:lstStyle/>
                    <a:p>
                      <a:pPr algn="l" fontAlgn="ctr"/>
                      <a:r>
                        <a:rPr lang="ja-JP" altLang="en-US" sz="1500">
                          <a:effectLst/>
                        </a:rPr>
                        <a:t>外部システム</a:t>
                      </a:r>
                      <a:r>
                        <a:rPr lang="en" sz="1500">
                          <a:effectLst/>
                        </a:rPr>
                        <a:t>IF（</a:t>
                      </a:r>
                      <a:r>
                        <a:rPr lang="ja-JP" altLang="en-US" sz="1500">
                          <a:effectLst/>
                        </a:rPr>
                        <a:t>インタフェース）定義</a:t>
                      </a:r>
                      <a:endParaRPr lang="ja-JP" altLang="en-US" sz="1500" b="0">
                        <a:effectLst/>
                      </a:endParaRPr>
                    </a:p>
                  </a:txBody>
                  <a:tcPr marL="3221" marR="1288" marT="1611" marB="1611" anchor="ctr"/>
                </a:tc>
                <a:extLst>
                  <a:ext uri="{0D108BD9-81ED-4DB2-BD59-A6C34878D82A}">
                    <a16:rowId xmlns:a16="http://schemas.microsoft.com/office/drawing/2014/main" val="3569977621"/>
                  </a:ext>
                </a:extLst>
              </a:tr>
              <a:tr h="292902">
                <a:tc>
                  <a:txBody>
                    <a:bodyPr/>
                    <a:lstStyle/>
                    <a:p>
                      <a:pPr algn="l" fontAlgn="ctr"/>
                      <a:r>
                        <a:rPr lang="en-US" altLang="ja-JP" sz="1500">
                          <a:effectLst/>
                        </a:rPr>
                        <a:t>2-15</a:t>
                      </a:r>
                      <a:endParaRPr lang="en-US" altLang="ja-JP" sz="1500" b="1" i="0">
                        <a:solidFill>
                          <a:srgbClr val="666666"/>
                        </a:solidFill>
                        <a:effectLst/>
                      </a:endParaRPr>
                    </a:p>
                  </a:txBody>
                  <a:tcPr marL="1934" marR="1288" marT="2416" marB="2416" anchor="ctr"/>
                </a:tc>
                <a:tc vMerge="1">
                  <a:txBody>
                    <a:bodyPr/>
                    <a:lstStyle/>
                    <a:p>
                      <a:endParaRPr kumimoji="1" lang="ja-JP" altLang="en-US"/>
                    </a:p>
                  </a:txBody>
                  <a:tcPr/>
                </a:tc>
                <a:tc vMerge="1">
                  <a:txBody>
                    <a:bodyPr/>
                    <a:lstStyle/>
                    <a:p>
                      <a:endParaRPr kumimoji="1" lang="ja-JP" altLang="en-US"/>
                    </a:p>
                  </a:txBody>
                  <a:tcPr/>
                </a:tc>
                <a:tc>
                  <a:txBody>
                    <a:bodyPr/>
                    <a:lstStyle/>
                    <a:p>
                      <a:pPr algn="l" fontAlgn="ctr"/>
                      <a:r>
                        <a:rPr lang="ja-JP" altLang="en-US" sz="1500">
                          <a:effectLst/>
                        </a:rPr>
                        <a:t>外部システム</a:t>
                      </a:r>
                      <a:r>
                        <a:rPr lang="en" sz="1500" dirty="0">
                          <a:effectLst/>
                        </a:rPr>
                        <a:t>IF（</a:t>
                      </a:r>
                      <a:r>
                        <a:rPr lang="ja-JP" altLang="en-US" sz="1500">
                          <a:effectLst/>
                        </a:rPr>
                        <a:t>インタフェース）項目定義</a:t>
                      </a:r>
                      <a:endParaRPr lang="ja-JP" altLang="en-US" sz="1500" b="0">
                        <a:effectLst/>
                      </a:endParaRPr>
                    </a:p>
                  </a:txBody>
                  <a:tcPr marL="3221" marR="1288" marT="1611" marB="1611" anchor="ctr"/>
                </a:tc>
                <a:extLst>
                  <a:ext uri="{0D108BD9-81ED-4DB2-BD59-A6C34878D82A}">
                    <a16:rowId xmlns:a16="http://schemas.microsoft.com/office/drawing/2014/main" val="341573420"/>
                  </a:ext>
                </a:extLst>
              </a:tr>
            </a:tbl>
          </a:graphicData>
        </a:graphic>
      </p:graphicFrame>
    </p:spTree>
    <p:extLst>
      <p:ext uri="{BB962C8B-B14F-4D97-AF65-F5344CB8AC3E}">
        <p14:creationId xmlns:p14="http://schemas.microsoft.com/office/powerpoint/2010/main" val="30071393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154" name="グループ化 11">
            <a:extLst>
              <a:ext uri="{FF2B5EF4-FFF2-40B4-BE49-F238E27FC236}">
                <a16:creationId xmlns:a16="http://schemas.microsoft.com/office/drawing/2014/main" id="{DF0559A7-B2C6-4DC6-AB5A-5D89ECFCB2CA}"/>
              </a:ext>
            </a:extLst>
          </p:cNvPr>
          <p:cNvGrpSpPr>
            <a:grpSpLocks/>
          </p:cNvGrpSpPr>
          <p:nvPr/>
        </p:nvGrpSpPr>
        <p:grpSpPr bwMode="auto">
          <a:xfrm>
            <a:off x="7019925" y="6597650"/>
            <a:ext cx="2055813" cy="276225"/>
            <a:chOff x="7019971" y="6597352"/>
            <a:chExt cx="2055418" cy="276999"/>
          </a:xfrm>
        </p:grpSpPr>
        <p:sp>
          <p:nvSpPr>
            <p:cNvPr id="6184" name="テキスト ボックス 12">
              <a:extLst>
                <a:ext uri="{FF2B5EF4-FFF2-40B4-BE49-F238E27FC236}">
                  <a16:creationId xmlns:a16="http://schemas.microsoft.com/office/drawing/2014/main" id="{A6D956AA-8A3A-4D51-BEBE-4E17387B95C4}"/>
                </a:ext>
              </a:extLst>
            </p:cNvPr>
            <p:cNvSpPr txBox="1">
              <a:spLocks noChangeArrowheads="1"/>
            </p:cNvSpPr>
            <p:nvPr/>
          </p:nvSpPr>
          <p:spPr bwMode="auto">
            <a:xfrm>
              <a:off x="7164288" y="6597352"/>
              <a:ext cx="191110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kumimoji="1" lang="ja-JP" altLang="en-US" sz="1200" b="1" dirty="0">
                  <a:latin typeface="Meiryo UI" panose="020B0604030504040204" pitchFamily="50" charset="-128"/>
                  <a:ea typeface="Meiryo UI" panose="020B0604030504040204" pitchFamily="50" charset="-128"/>
                </a:rPr>
                <a:t>株式会社天時情報システム</a:t>
              </a:r>
            </a:p>
          </p:txBody>
        </p:sp>
        <p:pic>
          <p:nvPicPr>
            <p:cNvPr id="6185" name="図 11">
              <a:extLst>
                <a:ext uri="{FF2B5EF4-FFF2-40B4-BE49-F238E27FC236}">
                  <a16:creationId xmlns:a16="http://schemas.microsoft.com/office/drawing/2014/main" id="{A7B10965-CEBD-417C-A082-8512EE8CDCB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019971" y="6627851"/>
              <a:ext cx="216325" cy="2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77" name="テキスト ボックス 2">
            <a:extLst>
              <a:ext uri="{FF2B5EF4-FFF2-40B4-BE49-F238E27FC236}">
                <a16:creationId xmlns:a16="http://schemas.microsoft.com/office/drawing/2014/main" id="{DEA02C33-D04A-4AAC-9EF0-EC8C16992F9B}"/>
              </a:ext>
            </a:extLst>
          </p:cNvPr>
          <p:cNvSpPr txBox="1">
            <a:spLocks noChangeArrowheads="1"/>
          </p:cNvSpPr>
          <p:nvPr/>
        </p:nvSpPr>
        <p:spPr bwMode="auto">
          <a:xfrm>
            <a:off x="606425" y="201613"/>
            <a:ext cx="482967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kumimoji="1" lang="ja-JP" altLang="en-US" sz="3600" b="1">
                <a:latin typeface="Meiryo UI" panose="020B0604030504040204" pitchFamily="50" charset="-128"/>
                <a:ea typeface="Meiryo UI" panose="020B0604030504040204" pitchFamily="50" charset="-128"/>
              </a:rPr>
              <a:t>業務フロー</a:t>
            </a:r>
            <a:endParaRPr kumimoji="1" lang="ja-JP" altLang="en-US" sz="3600" b="1" dirty="0">
              <a:latin typeface="Meiryo UI" panose="020B0604030504040204" pitchFamily="50" charset="-128"/>
              <a:ea typeface="Meiryo UI" panose="020B0604030504040204" pitchFamily="50" charset="-128"/>
            </a:endParaRPr>
          </a:p>
        </p:txBody>
      </p:sp>
      <p:grpSp>
        <p:nvGrpSpPr>
          <p:cNvPr id="2" name="グループ化 1">
            <a:extLst>
              <a:ext uri="{FF2B5EF4-FFF2-40B4-BE49-F238E27FC236}">
                <a16:creationId xmlns:a16="http://schemas.microsoft.com/office/drawing/2014/main" id="{3839102E-5BAA-4FBA-AAA9-5FCB452874CA}"/>
              </a:ext>
            </a:extLst>
          </p:cNvPr>
          <p:cNvGrpSpPr/>
          <p:nvPr/>
        </p:nvGrpSpPr>
        <p:grpSpPr>
          <a:xfrm>
            <a:off x="0" y="868363"/>
            <a:ext cx="9144000" cy="0"/>
            <a:chOff x="0" y="868363"/>
            <a:chExt cx="9144000" cy="0"/>
          </a:xfrm>
        </p:grpSpPr>
        <p:cxnSp>
          <p:nvCxnSpPr>
            <p:cNvPr id="76" name="直線コネクタ 75">
              <a:extLst>
                <a:ext uri="{FF2B5EF4-FFF2-40B4-BE49-F238E27FC236}">
                  <a16:creationId xmlns:a16="http://schemas.microsoft.com/office/drawing/2014/main" id="{68F87CBD-2D72-4F23-93EA-6EE41F20C580}"/>
                </a:ext>
              </a:extLst>
            </p:cNvPr>
            <p:cNvCxnSpPr/>
            <p:nvPr/>
          </p:nvCxnSpPr>
          <p:spPr>
            <a:xfrm>
              <a:off x="0" y="868363"/>
              <a:ext cx="7704000" cy="0"/>
            </a:xfrm>
            <a:prstGeom prst="line">
              <a:avLst/>
            </a:prstGeom>
            <a:ln w="57150">
              <a:solidFill>
                <a:srgbClr val="00CCFF"/>
              </a:solidFill>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2DA6927D-1A03-453D-AF0C-E30A739B0064}"/>
                </a:ext>
              </a:extLst>
            </p:cNvPr>
            <p:cNvCxnSpPr/>
            <p:nvPr/>
          </p:nvCxnSpPr>
          <p:spPr>
            <a:xfrm>
              <a:off x="7704000" y="868363"/>
              <a:ext cx="144000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3" name="コンテンツ プレースホルダー 2">
            <a:extLst>
              <a:ext uri="{FF2B5EF4-FFF2-40B4-BE49-F238E27FC236}">
                <a16:creationId xmlns:a16="http://schemas.microsoft.com/office/drawing/2014/main" id="{D3861C17-25A1-A64E-8B01-713221F95E00}"/>
              </a:ext>
            </a:extLst>
          </p:cNvPr>
          <p:cNvSpPr txBox="1">
            <a:spLocks/>
          </p:cNvSpPr>
          <p:nvPr/>
        </p:nvSpPr>
        <p:spPr bwMode="auto">
          <a:xfrm>
            <a:off x="457200" y="1166020"/>
            <a:ext cx="7859216" cy="6788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a:lstStyle>
          <a:p>
            <a:pPr marL="0" indent="0">
              <a:buFontTx/>
              <a:buNone/>
            </a:pPr>
            <a:r>
              <a:rPr kumimoji="1" lang="ja-JP" altLang="en-US" sz="2000" kern="0"/>
              <a:t>業務フローとは　業務の内容や手順を図で表したものです。</a:t>
            </a:r>
            <a:endParaRPr kumimoji="1" lang="en-US" altLang="ja-JP" sz="2000" kern="0" dirty="0"/>
          </a:p>
          <a:p>
            <a:pPr marL="0" indent="0">
              <a:buFontTx/>
              <a:buNone/>
            </a:pPr>
            <a:endParaRPr kumimoji="1" lang="en-US" altLang="ja-JP" sz="2000" kern="0" dirty="0"/>
          </a:p>
          <a:p>
            <a:pPr marL="0" indent="0">
              <a:buFontTx/>
              <a:buNone/>
            </a:pPr>
            <a:endParaRPr kumimoji="1" lang="en-US" altLang="ja-JP" sz="2000" kern="0" dirty="0"/>
          </a:p>
        </p:txBody>
      </p:sp>
      <p:pic>
        <p:nvPicPr>
          <p:cNvPr id="5" name="図 4">
            <a:extLst>
              <a:ext uri="{FF2B5EF4-FFF2-40B4-BE49-F238E27FC236}">
                <a16:creationId xmlns:a16="http://schemas.microsoft.com/office/drawing/2014/main" id="{3B4BC3A5-6808-FA4E-9085-BEAF6978912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0099" y="1700808"/>
            <a:ext cx="7292878" cy="4392786"/>
          </a:xfrm>
          <a:prstGeom prst="rect">
            <a:avLst/>
          </a:prstGeom>
          <a:ln>
            <a:solidFill>
              <a:schemeClr val="tx1"/>
            </a:solidFill>
          </a:ln>
        </p:spPr>
      </p:pic>
    </p:spTree>
    <p:extLst>
      <p:ext uri="{BB962C8B-B14F-4D97-AF65-F5344CB8AC3E}">
        <p14:creationId xmlns:p14="http://schemas.microsoft.com/office/powerpoint/2010/main" val="20918341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154" name="グループ化 11">
            <a:extLst>
              <a:ext uri="{FF2B5EF4-FFF2-40B4-BE49-F238E27FC236}">
                <a16:creationId xmlns:a16="http://schemas.microsoft.com/office/drawing/2014/main" id="{DF0559A7-B2C6-4DC6-AB5A-5D89ECFCB2CA}"/>
              </a:ext>
            </a:extLst>
          </p:cNvPr>
          <p:cNvGrpSpPr>
            <a:grpSpLocks/>
          </p:cNvGrpSpPr>
          <p:nvPr/>
        </p:nvGrpSpPr>
        <p:grpSpPr bwMode="auto">
          <a:xfrm>
            <a:off x="7019925" y="6597650"/>
            <a:ext cx="2055813" cy="276225"/>
            <a:chOff x="7019971" y="6597352"/>
            <a:chExt cx="2055418" cy="276999"/>
          </a:xfrm>
        </p:grpSpPr>
        <p:sp>
          <p:nvSpPr>
            <p:cNvPr id="6184" name="テキスト ボックス 12">
              <a:extLst>
                <a:ext uri="{FF2B5EF4-FFF2-40B4-BE49-F238E27FC236}">
                  <a16:creationId xmlns:a16="http://schemas.microsoft.com/office/drawing/2014/main" id="{A6D956AA-8A3A-4D51-BEBE-4E17387B95C4}"/>
                </a:ext>
              </a:extLst>
            </p:cNvPr>
            <p:cNvSpPr txBox="1">
              <a:spLocks noChangeArrowheads="1"/>
            </p:cNvSpPr>
            <p:nvPr/>
          </p:nvSpPr>
          <p:spPr bwMode="auto">
            <a:xfrm>
              <a:off x="7164288" y="6597352"/>
              <a:ext cx="191110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kumimoji="1" lang="ja-JP" altLang="en-US" sz="1200" b="1" dirty="0">
                  <a:latin typeface="Meiryo UI" panose="020B0604030504040204" pitchFamily="50" charset="-128"/>
                  <a:ea typeface="Meiryo UI" panose="020B0604030504040204" pitchFamily="50" charset="-128"/>
                </a:rPr>
                <a:t>株式会社天時情報システム</a:t>
              </a:r>
            </a:p>
          </p:txBody>
        </p:sp>
        <p:pic>
          <p:nvPicPr>
            <p:cNvPr id="6185" name="図 11">
              <a:extLst>
                <a:ext uri="{FF2B5EF4-FFF2-40B4-BE49-F238E27FC236}">
                  <a16:creationId xmlns:a16="http://schemas.microsoft.com/office/drawing/2014/main" id="{A7B10965-CEBD-417C-A082-8512EE8CDCB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019971" y="6627851"/>
              <a:ext cx="216325" cy="2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77" name="テキスト ボックス 2">
            <a:extLst>
              <a:ext uri="{FF2B5EF4-FFF2-40B4-BE49-F238E27FC236}">
                <a16:creationId xmlns:a16="http://schemas.microsoft.com/office/drawing/2014/main" id="{DEA02C33-D04A-4AAC-9EF0-EC8C16992F9B}"/>
              </a:ext>
            </a:extLst>
          </p:cNvPr>
          <p:cNvSpPr txBox="1">
            <a:spLocks noChangeArrowheads="1"/>
          </p:cNvSpPr>
          <p:nvPr/>
        </p:nvSpPr>
        <p:spPr bwMode="auto">
          <a:xfrm>
            <a:off x="606425" y="201613"/>
            <a:ext cx="482967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kumimoji="1" lang="ja-JP" altLang="en-US" sz="3600" b="1">
                <a:latin typeface="Meiryo UI" panose="020B0604030504040204" pitchFamily="50" charset="-128"/>
                <a:ea typeface="Meiryo UI" panose="020B0604030504040204" pitchFamily="50" charset="-128"/>
              </a:rPr>
              <a:t>機能一覧</a:t>
            </a:r>
            <a:endParaRPr kumimoji="1" lang="ja-JP" altLang="en-US" sz="3600" b="1" dirty="0">
              <a:latin typeface="Meiryo UI" panose="020B0604030504040204" pitchFamily="50" charset="-128"/>
              <a:ea typeface="Meiryo UI" panose="020B0604030504040204" pitchFamily="50" charset="-128"/>
            </a:endParaRPr>
          </a:p>
        </p:txBody>
      </p:sp>
      <p:grpSp>
        <p:nvGrpSpPr>
          <p:cNvPr id="2" name="グループ化 1">
            <a:extLst>
              <a:ext uri="{FF2B5EF4-FFF2-40B4-BE49-F238E27FC236}">
                <a16:creationId xmlns:a16="http://schemas.microsoft.com/office/drawing/2014/main" id="{3839102E-5BAA-4FBA-AAA9-5FCB452874CA}"/>
              </a:ext>
            </a:extLst>
          </p:cNvPr>
          <p:cNvGrpSpPr/>
          <p:nvPr/>
        </p:nvGrpSpPr>
        <p:grpSpPr>
          <a:xfrm>
            <a:off x="0" y="868363"/>
            <a:ext cx="9144000" cy="0"/>
            <a:chOff x="0" y="868363"/>
            <a:chExt cx="9144000" cy="0"/>
          </a:xfrm>
        </p:grpSpPr>
        <p:cxnSp>
          <p:nvCxnSpPr>
            <p:cNvPr id="76" name="直線コネクタ 75">
              <a:extLst>
                <a:ext uri="{FF2B5EF4-FFF2-40B4-BE49-F238E27FC236}">
                  <a16:creationId xmlns:a16="http://schemas.microsoft.com/office/drawing/2014/main" id="{68F87CBD-2D72-4F23-93EA-6EE41F20C580}"/>
                </a:ext>
              </a:extLst>
            </p:cNvPr>
            <p:cNvCxnSpPr/>
            <p:nvPr/>
          </p:nvCxnSpPr>
          <p:spPr>
            <a:xfrm>
              <a:off x="0" y="868363"/>
              <a:ext cx="7704000" cy="0"/>
            </a:xfrm>
            <a:prstGeom prst="line">
              <a:avLst/>
            </a:prstGeom>
            <a:ln w="57150">
              <a:solidFill>
                <a:srgbClr val="00CCFF"/>
              </a:solidFill>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2DA6927D-1A03-453D-AF0C-E30A739B0064}"/>
                </a:ext>
              </a:extLst>
            </p:cNvPr>
            <p:cNvCxnSpPr/>
            <p:nvPr/>
          </p:nvCxnSpPr>
          <p:spPr>
            <a:xfrm>
              <a:off x="7704000" y="868363"/>
              <a:ext cx="144000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0" name="コンテンツ プレースホルダー 2">
            <a:extLst>
              <a:ext uri="{FF2B5EF4-FFF2-40B4-BE49-F238E27FC236}">
                <a16:creationId xmlns:a16="http://schemas.microsoft.com/office/drawing/2014/main" id="{6DB1D6A4-16E7-0B4E-BB95-3E0EB7501AE1}"/>
              </a:ext>
            </a:extLst>
          </p:cNvPr>
          <p:cNvSpPr txBox="1">
            <a:spLocks/>
          </p:cNvSpPr>
          <p:nvPr/>
        </p:nvSpPr>
        <p:spPr bwMode="auto">
          <a:xfrm>
            <a:off x="457200" y="1166020"/>
            <a:ext cx="7859216" cy="14721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a:lstStyle>
          <a:p>
            <a:pPr marL="0" indent="0">
              <a:buFontTx/>
              <a:buNone/>
            </a:pPr>
            <a:r>
              <a:rPr kumimoji="1" lang="ja-JP" altLang="en-US" sz="2000" kern="0"/>
              <a:t>機能一覧とは　業務フロー上にシステム化の機能を全部洗い出して書類化されたものです。</a:t>
            </a:r>
            <a:endParaRPr kumimoji="1" lang="en-US" altLang="ja-JP" sz="2000" kern="0" dirty="0"/>
          </a:p>
          <a:p>
            <a:pPr marL="0" indent="0">
              <a:buFontTx/>
              <a:buNone/>
            </a:pPr>
            <a:r>
              <a:rPr kumimoji="1" lang="ja-JP" altLang="en-US" sz="2000" kern="0"/>
              <a:t>画面・帳票・ファイル・バッチなど全部含まれる</a:t>
            </a:r>
            <a:endParaRPr kumimoji="1" lang="en-US" altLang="ja-JP" sz="2000" kern="0" dirty="0"/>
          </a:p>
          <a:p>
            <a:pPr marL="0" indent="0">
              <a:buFontTx/>
              <a:buNone/>
            </a:pPr>
            <a:endParaRPr kumimoji="1" lang="en-US" altLang="ja-JP" sz="2000" kern="0" dirty="0"/>
          </a:p>
          <a:p>
            <a:pPr marL="0" indent="0">
              <a:buFontTx/>
              <a:buNone/>
            </a:pPr>
            <a:endParaRPr kumimoji="1" lang="en-US" altLang="ja-JP" sz="2000" kern="0" dirty="0"/>
          </a:p>
          <a:p>
            <a:pPr marL="0" indent="0">
              <a:buFontTx/>
              <a:buNone/>
            </a:pPr>
            <a:endParaRPr kumimoji="1" lang="en-US" altLang="ja-JP" sz="2000" kern="0" dirty="0"/>
          </a:p>
        </p:txBody>
      </p:sp>
      <p:graphicFrame>
        <p:nvGraphicFramePr>
          <p:cNvPr id="11" name="表 10">
            <a:extLst>
              <a:ext uri="{FF2B5EF4-FFF2-40B4-BE49-F238E27FC236}">
                <a16:creationId xmlns:a16="http://schemas.microsoft.com/office/drawing/2014/main" id="{01F4774B-06A7-2748-9B3F-21A91B09ED8B}"/>
              </a:ext>
            </a:extLst>
          </p:cNvPr>
          <p:cNvGraphicFramePr>
            <a:graphicFrameLocks noGrp="1"/>
          </p:cNvGraphicFramePr>
          <p:nvPr>
            <p:extLst>
              <p:ext uri="{D42A27DB-BD31-4B8C-83A1-F6EECF244321}">
                <p14:modId xmlns:p14="http://schemas.microsoft.com/office/powerpoint/2010/main" val="1670900448"/>
              </p:ext>
            </p:extLst>
          </p:nvPr>
        </p:nvGraphicFramePr>
        <p:xfrm>
          <a:off x="561533" y="2406838"/>
          <a:ext cx="7746711" cy="3626003"/>
        </p:xfrm>
        <a:graphic>
          <a:graphicData uri="http://schemas.openxmlformats.org/drawingml/2006/table">
            <a:tbl>
              <a:tblPr firstRow="1" bandRow="1">
                <a:tableStyleId>{93296810-A885-4BE3-A3E7-6D5BEEA58F35}</a:tableStyleId>
              </a:tblPr>
              <a:tblGrid>
                <a:gridCol w="528358">
                  <a:extLst>
                    <a:ext uri="{9D8B030D-6E8A-4147-A177-3AD203B41FA5}">
                      <a16:colId xmlns:a16="http://schemas.microsoft.com/office/drawing/2014/main" val="1961369182"/>
                    </a:ext>
                  </a:extLst>
                </a:gridCol>
                <a:gridCol w="906780">
                  <a:extLst>
                    <a:ext uri="{9D8B030D-6E8A-4147-A177-3AD203B41FA5}">
                      <a16:colId xmlns:a16="http://schemas.microsoft.com/office/drawing/2014/main" val="1176027619"/>
                    </a:ext>
                  </a:extLst>
                </a:gridCol>
                <a:gridCol w="1094197">
                  <a:extLst>
                    <a:ext uri="{9D8B030D-6E8A-4147-A177-3AD203B41FA5}">
                      <a16:colId xmlns:a16="http://schemas.microsoft.com/office/drawing/2014/main" val="623921008"/>
                    </a:ext>
                  </a:extLst>
                </a:gridCol>
                <a:gridCol w="5217376">
                  <a:extLst>
                    <a:ext uri="{9D8B030D-6E8A-4147-A177-3AD203B41FA5}">
                      <a16:colId xmlns:a16="http://schemas.microsoft.com/office/drawing/2014/main" val="4159752828"/>
                    </a:ext>
                  </a:extLst>
                </a:gridCol>
              </a:tblGrid>
              <a:tr h="283555">
                <a:tc>
                  <a:txBody>
                    <a:bodyPr/>
                    <a:lstStyle/>
                    <a:p>
                      <a:pPr algn="ctr" fontAlgn="ctr"/>
                      <a:r>
                        <a:rPr lang="en" sz="1500" dirty="0">
                          <a:effectLst/>
                        </a:rPr>
                        <a:t>No.</a:t>
                      </a:r>
                      <a:endParaRPr lang="en" sz="1500" b="1" i="0" dirty="0">
                        <a:solidFill>
                          <a:srgbClr val="666666"/>
                        </a:solidFill>
                        <a:effectLst/>
                      </a:endParaRPr>
                    </a:p>
                  </a:txBody>
                  <a:tcPr marL="1873" marR="1247" marT="2339" marB="2339"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ja-JP" altLang="en-US" sz="1500" b="1" i="0">
                          <a:solidFill>
                            <a:schemeClr val="bg1"/>
                          </a:solidFill>
                          <a:effectLst/>
                        </a:rPr>
                        <a:t>機能名</a:t>
                      </a:r>
                    </a:p>
                  </a:txBody>
                  <a:tcPr marL="1873" marR="1247" marT="2339" marB="233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ja-JP" altLang="en-US" sz="1500" b="1" i="0">
                          <a:solidFill>
                            <a:schemeClr val="bg1"/>
                          </a:solidFill>
                          <a:effectLst/>
                        </a:rPr>
                        <a:t>機能書類</a:t>
                      </a:r>
                    </a:p>
                  </a:txBody>
                  <a:tcPr marL="1873" marR="1247" marT="2339" marB="233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ja-JP" altLang="en-US" sz="1500">
                          <a:solidFill>
                            <a:schemeClr val="bg1"/>
                          </a:solidFill>
                          <a:effectLst/>
                        </a:rPr>
                        <a:t>機能概要</a:t>
                      </a:r>
                      <a:endParaRPr lang="ja-JP" altLang="en-US" sz="1500" b="1" i="0">
                        <a:solidFill>
                          <a:schemeClr val="bg1"/>
                        </a:solidFill>
                        <a:effectLst/>
                      </a:endParaRPr>
                    </a:p>
                  </a:txBody>
                  <a:tcPr marL="1873" marR="1247" marT="2339" marB="2339"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65592171"/>
                  </a:ext>
                </a:extLst>
              </a:tr>
              <a:tr h="283555">
                <a:tc>
                  <a:txBody>
                    <a:bodyPr/>
                    <a:lstStyle/>
                    <a:p>
                      <a:pPr algn="l" fontAlgn="ctr"/>
                      <a:r>
                        <a:rPr lang="en-US" altLang="ja-JP" sz="1500" dirty="0">
                          <a:effectLst/>
                        </a:rPr>
                        <a:t>1</a:t>
                      </a:r>
                      <a:endParaRPr lang="en-US" altLang="ja-JP" sz="1500" b="1" i="0" dirty="0">
                        <a:solidFill>
                          <a:srgbClr val="666666"/>
                        </a:solidFill>
                        <a:effectLst/>
                      </a:endParaRPr>
                    </a:p>
                  </a:txBody>
                  <a:tcPr marL="1873" marR="1247" marT="2339" marB="2339"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ja-JP" altLang="en-US" sz="1500" b="0">
                          <a:effectLst/>
                        </a:rPr>
                        <a:t>ログイン</a:t>
                      </a:r>
                    </a:p>
                  </a:txBody>
                  <a:tcPr marL="3118" marR="1247" marT="1560" marB="15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ja-JP" altLang="en-US" sz="1500" b="0">
                          <a:effectLst/>
                        </a:rPr>
                        <a:t>画面</a:t>
                      </a:r>
                    </a:p>
                  </a:txBody>
                  <a:tcPr marL="3118" marR="1247" marT="1560" marB="15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ja-JP" altLang="en-US" sz="1500" b="0">
                          <a:effectLst/>
                        </a:rPr>
                        <a:t>システムのログインをする</a:t>
                      </a:r>
                    </a:p>
                  </a:txBody>
                  <a:tcPr marL="3118" marR="1247" marT="1560" marB="156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43903476"/>
                  </a:ext>
                </a:extLst>
              </a:tr>
              <a:tr h="283555">
                <a:tc>
                  <a:txBody>
                    <a:bodyPr/>
                    <a:lstStyle/>
                    <a:p>
                      <a:pPr algn="l" fontAlgn="ctr"/>
                      <a:r>
                        <a:rPr lang="en-US" altLang="ja-JP" sz="1500" dirty="0">
                          <a:effectLst/>
                        </a:rPr>
                        <a:t>2</a:t>
                      </a:r>
                    </a:p>
                  </a:txBody>
                  <a:tcPr marL="1873" marR="1247" marT="2339" marB="2339"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ja-JP" altLang="en-US" sz="1500" b="0">
                          <a:effectLst/>
                        </a:rPr>
                        <a:t>メニュー</a:t>
                      </a:r>
                    </a:p>
                  </a:txBody>
                  <a:tcPr marL="3118" marR="1247" marT="1560" marB="15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ja-JP" altLang="en-US" sz="1500" b="0">
                          <a:effectLst/>
                        </a:rPr>
                        <a:t>画面</a:t>
                      </a:r>
                    </a:p>
                  </a:txBody>
                  <a:tcPr marL="3118" marR="1247" marT="1560" marB="15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ja-JP" altLang="en-US" sz="1500" b="0">
                          <a:effectLst/>
                        </a:rPr>
                        <a:t>各ユーザーログイン後表示する画面です。</a:t>
                      </a:r>
                      <a:r>
                        <a:rPr lang="en-US" altLang="ja-JP" sz="1500" b="0" dirty="0">
                          <a:effectLst/>
                        </a:rPr>
                        <a:t>……</a:t>
                      </a:r>
                      <a:endParaRPr lang="ja-JP" altLang="en-US" sz="1500" b="0">
                        <a:effectLst/>
                      </a:endParaRPr>
                    </a:p>
                  </a:txBody>
                  <a:tcPr marL="3118" marR="1247" marT="1560" marB="156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80865181"/>
                  </a:ext>
                </a:extLst>
              </a:tr>
              <a:tr h="283555">
                <a:tc>
                  <a:txBody>
                    <a:bodyPr/>
                    <a:lstStyle/>
                    <a:p>
                      <a:pPr algn="l" fontAlgn="ctr"/>
                      <a:r>
                        <a:rPr lang="en-US" altLang="ja-JP" sz="1500" dirty="0">
                          <a:effectLst/>
                        </a:rPr>
                        <a:t>3</a:t>
                      </a:r>
                      <a:endParaRPr lang="en-US" altLang="ja-JP" sz="1500" b="1" i="0" dirty="0">
                        <a:solidFill>
                          <a:srgbClr val="666666"/>
                        </a:solidFill>
                        <a:effectLst/>
                      </a:endParaRPr>
                    </a:p>
                  </a:txBody>
                  <a:tcPr marL="1873" marR="1247" marT="2339" marB="2339"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endParaRPr lang="ja-JP" altLang="en-US" sz="1500" b="0">
                        <a:effectLst/>
                      </a:endParaRPr>
                    </a:p>
                  </a:txBody>
                  <a:tcPr marL="3118" marR="1247" marT="1560" marB="15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ja-JP" altLang="en-US" sz="1500" b="0">
                          <a:effectLst/>
                        </a:rPr>
                        <a:t>バッチ</a:t>
                      </a:r>
                      <a:endParaRPr lang="en-US" altLang="ja-JP" sz="1500" b="0" dirty="0">
                        <a:effectLst/>
                      </a:endParaRPr>
                    </a:p>
                  </a:txBody>
                  <a:tcPr marL="3118" marR="1247" marT="1560" marB="15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ja-JP" altLang="en-US" sz="1500">
                          <a:effectLst/>
                        </a:rPr>
                        <a:t>システム化範囲を定義</a:t>
                      </a:r>
                      <a:endParaRPr lang="ja-JP" altLang="en-US" sz="1500" b="0">
                        <a:effectLst/>
                      </a:endParaRPr>
                    </a:p>
                  </a:txBody>
                  <a:tcPr marL="3118" marR="1247" marT="1560" marB="156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6189544"/>
                  </a:ext>
                </a:extLst>
              </a:tr>
              <a:tr h="283555">
                <a:tc>
                  <a:txBody>
                    <a:bodyPr/>
                    <a:lstStyle/>
                    <a:p>
                      <a:pPr algn="l" fontAlgn="ctr"/>
                      <a:r>
                        <a:rPr lang="en-US" altLang="ja-JP" sz="1500" dirty="0">
                          <a:effectLst/>
                        </a:rPr>
                        <a:t>4</a:t>
                      </a:r>
                      <a:endParaRPr lang="en-US" altLang="ja-JP" sz="1500" b="1" i="0" dirty="0">
                        <a:solidFill>
                          <a:srgbClr val="666666"/>
                        </a:solidFill>
                        <a:effectLst/>
                      </a:endParaRPr>
                    </a:p>
                  </a:txBody>
                  <a:tcPr marL="1873" marR="1247" marT="2339" marB="2339"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endParaRPr lang="ja-JP" altLang="en-US" sz="1500" b="0">
                        <a:effectLst/>
                      </a:endParaRPr>
                    </a:p>
                  </a:txBody>
                  <a:tcPr marL="3118" marR="1247" marT="1560" marB="15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ja-JP" altLang="en-US" sz="1500" b="0">
                          <a:effectLst/>
                        </a:rPr>
                        <a:t>帳票</a:t>
                      </a:r>
                    </a:p>
                  </a:txBody>
                  <a:tcPr marL="3118" marR="1247" marT="1560" marB="15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altLang="ja-JP" sz="1500" b="0" dirty="0">
                          <a:effectLst/>
                        </a:rPr>
                        <a:t>……</a:t>
                      </a:r>
                      <a:endParaRPr lang="ja-JP" altLang="en-US" sz="1500" b="0">
                        <a:effectLst/>
                      </a:endParaRPr>
                    </a:p>
                  </a:txBody>
                  <a:tcPr marL="3118" marR="1247" marT="1560" marB="156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49858442"/>
                  </a:ext>
                </a:extLst>
              </a:tr>
              <a:tr h="283555">
                <a:tc>
                  <a:txBody>
                    <a:bodyPr/>
                    <a:lstStyle/>
                    <a:p>
                      <a:pPr algn="l" fontAlgn="ctr"/>
                      <a:r>
                        <a:rPr lang="en-US" altLang="ja-JP" sz="1500" dirty="0">
                          <a:effectLst/>
                        </a:rPr>
                        <a:t>5</a:t>
                      </a:r>
                      <a:endParaRPr lang="en-US" altLang="ja-JP" sz="1500" b="1" i="0" dirty="0">
                        <a:solidFill>
                          <a:srgbClr val="666666"/>
                        </a:solidFill>
                        <a:effectLst/>
                      </a:endParaRPr>
                    </a:p>
                  </a:txBody>
                  <a:tcPr marL="1873" marR="1247" marT="2339" marB="2339"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endParaRPr lang="ja-JP" altLang="en-US" sz="1500" b="0">
                        <a:effectLst/>
                      </a:endParaRPr>
                    </a:p>
                  </a:txBody>
                  <a:tcPr marL="3118" marR="1247" marT="1560" marB="15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ja-JP" altLang="en-US" sz="1500" b="0">
                          <a:effectLst/>
                        </a:rPr>
                        <a:t>ファイル</a:t>
                      </a:r>
                    </a:p>
                  </a:txBody>
                  <a:tcPr marL="3118" marR="1247" marT="1560" marB="15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ja-JP" altLang="en-US" sz="1500" b="0">
                          <a:effectLst/>
                        </a:rPr>
                        <a:t>出力した勤怠情報です。</a:t>
                      </a:r>
                      <a:r>
                        <a:rPr lang="en-US" altLang="ja-JP" sz="1500" b="0" dirty="0">
                          <a:effectLst/>
                        </a:rPr>
                        <a:t>……</a:t>
                      </a:r>
                      <a:endParaRPr lang="ja-JP" altLang="en-US" sz="1500" b="0">
                        <a:effectLst/>
                      </a:endParaRPr>
                    </a:p>
                  </a:txBody>
                  <a:tcPr marL="3118" marR="1247" marT="1560" marB="156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36566977"/>
                  </a:ext>
                </a:extLst>
              </a:tr>
              <a:tr h="283555">
                <a:tc>
                  <a:txBody>
                    <a:bodyPr/>
                    <a:lstStyle/>
                    <a:p>
                      <a:pPr algn="l" fontAlgn="ctr"/>
                      <a:r>
                        <a:rPr lang="en-US" altLang="ja-JP" sz="1500" dirty="0">
                          <a:effectLst/>
                        </a:rPr>
                        <a:t>6</a:t>
                      </a:r>
                      <a:endParaRPr lang="en-US" altLang="ja-JP" sz="1500" b="1" i="0" dirty="0">
                        <a:solidFill>
                          <a:srgbClr val="666666"/>
                        </a:solidFill>
                        <a:effectLst/>
                      </a:endParaRPr>
                    </a:p>
                  </a:txBody>
                  <a:tcPr marL="1873" marR="1247" marT="2339" marB="2339"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endParaRPr lang="ja-JP" altLang="en-US" sz="1500" b="0">
                        <a:effectLst/>
                      </a:endParaRPr>
                    </a:p>
                  </a:txBody>
                  <a:tcPr marL="3118" marR="1247" marT="1560" marB="15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ja-JP" altLang="en-US" sz="1500" b="0">
                          <a:effectLst/>
                        </a:rPr>
                        <a:t>バッチ</a:t>
                      </a:r>
                    </a:p>
                  </a:txBody>
                  <a:tcPr marL="3118" marR="1247" marT="1560" marB="15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altLang="ja-JP" sz="1500" b="0" dirty="0">
                          <a:effectLst/>
                        </a:rPr>
                        <a:t>……</a:t>
                      </a:r>
                      <a:endParaRPr lang="ja-JP" altLang="en-US" sz="1500" b="0">
                        <a:effectLst/>
                      </a:endParaRPr>
                    </a:p>
                  </a:txBody>
                  <a:tcPr marL="3118" marR="1247" marT="1560" marB="156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74337932"/>
                  </a:ext>
                </a:extLst>
              </a:tr>
              <a:tr h="283555">
                <a:tc>
                  <a:txBody>
                    <a:bodyPr/>
                    <a:lstStyle/>
                    <a:p>
                      <a:pPr algn="l" fontAlgn="ctr"/>
                      <a:r>
                        <a:rPr lang="en-US" altLang="ja-JP" sz="1500" dirty="0">
                          <a:effectLst/>
                        </a:rPr>
                        <a:t>7</a:t>
                      </a:r>
                      <a:endParaRPr lang="en-US" altLang="ja-JP" sz="1500" b="1" i="0" dirty="0">
                        <a:solidFill>
                          <a:srgbClr val="666666"/>
                        </a:solidFill>
                        <a:effectLst/>
                      </a:endParaRPr>
                    </a:p>
                  </a:txBody>
                  <a:tcPr marL="1873" marR="1247" marT="2339" marB="2339"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endParaRPr lang="ja-JP" altLang="en-US" sz="1500" b="0">
                        <a:effectLst/>
                      </a:endParaRPr>
                    </a:p>
                  </a:txBody>
                  <a:tcPr marL="3118" marR="1247" marT="1560" marB="15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altLang="ja-JP" sz="1500" b="0" dirty="0">
                          <a:effectLst/>
                        </a:rPr>
                        <a:t>I/F</a:t>
                      </a:r>
                    </a:p>
                  </a:txBody>
                  <a:tcPr marL="3118" marR="1247" marT="1560" marB="15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altLang="ja-JP" sz="1500" b="0" dirty="0">
                          <a:effectLst/>
                        </a:rPr>
                        <a:t>……</a:t>
                      </a:r>
                      <a:endParaRPr lang="ja-JP" altLang="en-US" sz="1500" b="0">
                        <a:effectLst/>
                      </a:endParaRPr>
                    </a:p>
                  </a:txBody>
                  <a:tcPr marL="3118" marR="1247" marT="1560" marB="156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98383899"/>
                  </a:ext>
                </a:extLst>
              </a:tr>
              <a:tr h="283555">
                <a:tc>
                  <a:txBody>
                    <a:bodyPr/>
                    <a:lstStyle/>
                    <a:p>
                      <a:pPr algn="l" fontAlgn="ctr"/>
                      <a:r>
                        <a:rPr lang="en-US" altLang="ja-JP" sz="1500" dirty="0">
                          <a:effectLst/>
                        </a:rPr>
                        <a:t>8</a:t>
                      </a:r>
                      <a:endParaRPr lang="en-US" altLang="ja-JP" sz="1500" b="1" i="0" dirty="0">
                        <a:solidFill>
                          <a:srgbClr val="666666"/>
                        </a:solidFill>
                        <a:effectLst/>
                      </a:endParaRPr>
                    </a:p>
                  </a:txBody>
                  <a:tcPr marL="1873" marR="1247" marT="2339" marB="2339"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endParaRPr lang="ja-JP" altLang="en-US" sz="1500" b="0">
                        <a:effectLst/>
                      </a:endParaRPr>
                    </a:p>
                  </a:txBody>
                  <a:tcPr marL="3118" marR="1247" marT="1560" marB="15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endParaRPr lang="ja-JP" altLang="en-US" sz="1500" b="0">
                        <a:effectLst/>
                      </a:endParaRPr>
                    </a:p>
                  </a:txBody>
                  <a:tcPr marL="3118" marR="1247" marT="1560" marB="15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endParaRPr lang="ja-JP" altLang="en-US" sz="1500" b="0">
                        <a:effectLst/>
                      </a:endParaRPr>
                    </a:p>
                  </a:txBody>
                  <a:tcPr marL="3118" marR="1247" marT="1560" marB="156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00160466"/>
                  </a:ext>
                </a:extLst>
              </a:tr>
              <a:tr h="283555">
                <a:tc>
                  <a:txBody>
                    <a:bodyPr/>
                    <a:lstStyle/>
                    <a:p>
                      <a:pPr algn="l" fontAlgn="ctr"/>
                      <a:r>
                        <a:rPr lang="en-US" altLang="ja-JP" sz="1500" dirty="0">
                          <a:effectLst/>
                        </a:rPr>
                        <a:t>9</a:t>
                      </a:r>
                      <a:endParaRPr lang="en-US" altLang="ja-JP" sz="1500" b="1" i="0" dirty="0">
                        <a:solidFill>
                          <a:srgbClr val="666666"/>
                        </a:solidFill>
                        <a:effectLst/>
                      </a:endParaRPr>
                    </a:p>
                  </a:txBody>
                  <a:tcPr marL="1873" marR="1247" marT="2339" marB="2339"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endParaRPr lang="ja-JP" altLang="en-US" sz="1500" b="0">
                        <a:effectLst/>
                      </a:endParaRPr>
                    </a:p>
                  </a:txBody>
                  <a:tcPr marL="3118" marR="1247" marT="1560" marB="15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endParaRPr lang="ja-JP" altLang="en-US" sz="1500" b="0">
                        <a:effectLst/>
                      </a:endParaRPr>
                    </a:p>
                  </a:txBody>
                  <a:tcPr marL="3118" marR="1247" marT="1560" marB="15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endParaRPr lang="ja-JP" altLang="en-US" sz="1500" b="0">
                        <a:effectLst/>
                      </a:endParaRPr>
                    </a:p>
                  </a:txBody>
                  <a:tcPr marL="3118" marR="1247" marT="1560" marB="156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87491471"/>
                  </a:ext>
                </a:extLst>
              </a:tr>
              <a:tr h="283555">
                <a:tc>
                  <a:txBody>
                    <a:bodyPr/>
                    <a:lstStyle/>
                    <a:p>
                      <a:pPr algn="l" fontAlgn="ctr"/>
                      <a:r>
                        <a:rPr lang="en-US" altLang="ja-JP" sz="1500" dirty="0">
                          <a:effectLst/>
                        </a:rPr>
                        <a:t>10</a:t>
                      </a:r>
                      <a:endParaRPr lang="en-US" altLang="ja-JP" sz="1500" b="1" i="0" dirty="0">
                        <a:solidFill>
                          <a:srgbClr val="666666"/>
                        </a:solidFill>
                        <a:effectLst/>
                      </a:endParaRPr>
                    </a:p>
                  </a:txBody>
                  <a:tcPr marL="1873" marR="1247" marT="2339" marB="2339"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endParaRPr lang="ja-JP" altLang="en-US" sz="1500" b="0">
                        <a:effectLst/>
                      </a:endParaRPr>
                    </a:p>
                  </a:txBody>
                  <a:tcPr marL="3118" marR="1247" marT="1560" marB="15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endParaRPr lang="ja-JP" altLang="en-US" sz="1500" b="0">
                        <a:effectLst/>
                      </a:endParaRPr>
                    </a:p>
                  </a:txBody>
                  <a:tcPr marL="3118" marR="1247" marT="1560" marB="15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endParaRPr lang="ja-JP" altLang="en-US" sz="1500" b="0">
                        <a:effectLst/>
                      </a:endParaRPr>
                    </a:p>
                  </a:txBody>
                  <a:tcPr marL="3118" marR="1247" marT="1560" marB="156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41032909"/>
                  </a:ext>
                </a:extLst>
              </a:tr>
              <a:tr h="506898">
                <a:tc>
                  <a:txBody>
                    <a:bodyPr/>
                    <a:lstStyle/>
                    <a:p>
                      <a:pPr algn="l" fontAlgn="ctr"/>
                      <a:r>
                        <a:rPr lang="en-US" altLang="ja-JP" sz="1500" dirty="0">
                          <a:effectLst/>
                        </a:rPr>
                        <a:t>11</a:t>
                      </a:r>
                      <a:endParaRPr lang="en-US" altLang="ja-JP" sz="1500" b="1" i="0" dirty="0">
                        <a:solidFill>
                          <a:srgbClr val="666666"/>
                        </a:solidFill>
                        <a:effectLst/>
                      </a:endParaRPr>
                    </a:p>
                  </a:txBody>
                  <a:tcPr marL="1873" marR="1247" marT="2339" marB="2339"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ctr"/>
                      <a:endParaRPr lang="ja-JP" altLang="en-US" sz="1500" b="0">
                        <a:effectLst/>
                      </a:endParaRPr>
                    </a:p>
                  </a:txBody>
                  <a:tcPr marL="3118" marR="1247" marT="1560" marB="15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ctr"/>
                      <a:endParaRPr lang="ja-JP" altLang="en-US" sz="1500" b="0">
                        <a:effectLst/>
                      </a:endParaRPr>
                    </a:p>
                  </a:txBody>
                  <a:tcPr marL="3118" marR="1247" marT="1560" marB="15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ctr"/>
                      <a:endParaRPr lang="en" sz="1500" b="0" dirty="0">
                        <a:effectLst/>
                      </a:endParaRPr>
                    </a:p>
                  </a:txBody>
                  <a:tcPr marL="3118" marR="1247" marT="1560" marB="156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931505926"/>
                  </a:ext>
                </a:extLst>
              </a:tr>
            </a:tbl>
          </a:graphicData>
        </a:graphic>
      </p:graphicFrame>
    </p:spTree>
    <p:extLst>
      <p:ext uri="{BB962C8B-B14F-4D97-AF65-F5344CB8AC3E}">
        <p14:creationId xmlns:p14="http://schemas.microsoft.com/office/powerpoint/2010/main" val="38566375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154" name="グループ化 11">
            <a:extLst>
              <a:ext uri="{FF2B5EF4-FFF2-40B4-BE49-F238E27FC236}">
                <a16:creationId xmlns:a16="http://schemas.microsoft.com/office/drawing/2014/main" id="{DF0559A7-B2C6-4DC6-AB5A-5D89ECFCB2CA}"/>
              </a:ext>
            </a:extLst>
          </p:cNvPr>
          <p:cNvGrpSpPr>
            <a:grpSpLocks/>
          </p:cNvGrpSpPr>
          <p:nvPr/>
        </p:nvGrpSpPr>
        <p:grpSpPr bwMode="auto">
          <a:xfrm>
            <a:off x="7019925" y="6597650"/>
            <a:ext cx="2055813" cy="276225"/>
            <a:chOff x="7019971" y="6597352"/>
            <a:chExt cx="2055418" cy="276999"/>
          </a:xfrm>
        </p:grpSpPr>
        <p:sp>
          <p:nvSpPr>
            <p:cNvPr id="6184" name="テキスト ボックス 12">
              <a:extLst>
                <a:ext uri="{FF2B5EF4-FFF2-40B4-BE49-F238E27FC236}">
                  <a16:creationId xmlns:a16="http://schemas.microsoft.com/office/drawing/2014/main" id="{A6D956AA-8A3A-4D51-BEBE-4E17387B95C4}"/>
                </a:ext>
              </a:extLst>
            </p:cNvPr>
            <p:cNvSpPr txBox="1">
              <a:spLocks noChangeArrowheads="1"/>
            </p:cNvSpPr>
            <p:nvPr/>
          </p:nvSpPr>
          <p:spPr bwMode="auto">
            <a:xfrm>
              <a:off x="7164288" y="6597352"/>
              <a:ext cx="191110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kumimoji="1" lang="ja-JP" altLang="en-US" sz="1200" b="1" dirty="0">
                  <a:latin typeface="Meiryo UI" panose="020B0604030504040204" pitchFamily="50" charset="-128"/>
                  <a:ea typeface="Meiryo UI" panose="020B0604030504040204" pitchFamily="50" charset="-128"/>
                </a:rPr>
                <a:t>株式会社天時情報システム</a:t>
              </a:r>
            </a:p>
          </p:txBody>
        </p:sp>
        <p:pic>
          <p:nvPicPr>
            <p:cNvPr id="6185" name="図 11">
              <a:extLst>
                <a:ext uri="{FF2B5EF4-FFF2-40B4-BE49-F238E27FC236}">
                  <a16:creationId xmlns:a16="http://schemas.microsoft.com/office/drawing/2014/main" id="{A7B10965-CEBD-417C-A082-8512EE8CDCB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019971" y="6627851"/>
              <a:ext cx="216325" cy="2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77" name="テキスト ボックス 2">
            <a:extLst>
              <a:ext uri="{FF2B5EF4-FFF2-40B4-BE49-F238E27FC236}">
                <a16:creationId xmlns:a16="http://schemas.microsoft.com/office/drawing/2014/main" id="{DEA02C33-D04A-4AAC-9EF0-EC8C16992F9B}"/>
              </a:ext>
            </a:extLst>
          </p:cNvPr>
          <p:cNvSpPr txBox="1">
            <a:spLocks noChangeArrowheads="1"/>
          </p:cNvSpPr>
          <p:nvPr/>
        </p:nvSpPr>
        <p:spPr bwMode="auto">
          <a:xfrm>
            <a:off x="606425" y="201613"/>
            <a:ext cx="482967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kumimoji="1" lang="ja-JP" altLang="en-US" sz="3600" b="1">
                <a:latin typeface="Meiryo UI" panose="020B0604030504040204" pitchFamily="50" charset="-128"/>
                <a:ea typeface="Meiryo UI" panose="020B0604030504040204" pitchFamily="50" charset="-128"/>
              </a:rPr>
              <a:t>機能関連図</a:t>
            </a:r>
            <a:endParaRPr kumimoji="1" lang="ja-JP" altLang="en-US" sz="3600" b="1" dirty="0">
              <a:latin typeface="Meiryo UI" panose="020B0604030504040204" pitchFamily="50" charset="-128"/>
              <a:ea typeface="Meiryo UI" panose="020B0604030504040204" pitchFamily="50" charset="-128"/>
            </a:endParaRPr>
          </a:p>
        </p:txBody>
      </p:sp>
      <p:grpSp>
        <p:nvGrpSpPr>
          <p:cNvPr id="2" name="グループ化 1">
            <a:extLst>
              <a:ext uri="{FF2B5EF4-FFF2-40B4-BE49-F238E27FC236}">
                <a16:creationId xmlns:a16="http://schemas.microsoft.com/office/drawing/2014/main" id="{3839102E-5BAA-4FBA-AAA9-5FCB452874CA}"/>
              </a:ext>
            </a:extLst>
          </p:cNvPr>
          <p:cNvGrpSpPr/>
          <p:nvPr/>
        </p:nvGrpSpPr>
        <p:grpSpPr>
          <a:xfrm>
            <a:off x="0" y="868363"/>
            <a:ext cx="9144000" cy="0"/>
            <a:chOff x="0" y="868363"/>
            <a:chExt cx="9144000" cy="0"/>
          </a:xfrm>
        </p:grpSpPr>
        <p:cxnSp>
          <p:nvCxnSpPr>
            <p:cNvPr id="76" name="直線コネクタ 75">
              <a:extLst>
                <a:ext uri="{FF2B5EF4-FFF2-40B4-BE49-F238E27FC236}">
                  <a16:creationId xmlns:a16="http://schemas.microsoft.com/office/drawing/2014/main" id="{68F87CBD-2D72-4F23-93EA-6EE41F20C580}"/>
                </a:ext>
              </a:extLst>
            </p:cNvPr>
            <p:cNvCxnSpPr/>
            <p:nvPr/>
          </p:nvCxnSpPr>
          <p:spPr>
            <a:xfrm>
              <a:off x="0" y="868363"/>
              <a:ext cx="7704000" cy="0"/>
            </a:xfrm>
            <a:prstGeom prst="line">
              <a:avLst/>
            </a:prstGeom>
            <a:ln w="57150">
              <a:solidFill>
                <a:srgbClr val="00CCFF"/>
              </a:solidFill>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2DA6927D-1A03-453D-AF0C-E30A739B0064}"/>
                </a:ext>
              </a:extLst>
            </p:cNvPr>
            <p:cNvCxnSpPr/>
            <p:nvPr/>
          </p:nvCxnSpPr>
          <p:spPr>
            <a:xfrm>
              <a:off x="7704000" y="868363"/>
              <a:ext cx="144000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0" name="コンテンツ プレースホルダー 2">
            <a:extLst>
              <a:ext uri="{FF2B5EF4-FFF2-40B4-BE49-F238E27FC236}">
                <a16:creationId xmlns:a16="http://schemas.microsoft.com/office/drawing/2014/main" id="{605A59C0-5B64-DF40-B391-1AC975FFB5F4}"/>
              </a:ext>
            </a:extLst>
          </p:cNvPr>
          <p:cNvSpPr txBox="1">
            <a:spLocks/>
          </p:cNvSpPr>
          <p:nvPr/>
        </p:nvSpPr>
        <p:spPr bwMode="auto">
          <a:xfrm>
            <a:off x="457200" y="1166020"/>
            <a:ext cx="7859216" cy="966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a:lstStyle>
          <a:p>
            <a:pPr marL="0" indent="0">
              <a:buFontTx/>
              <a:buNone/>
            </a:pPr>
            <a:r>
              <a:rPr kumimoji="1" lang="ja-JP" altLang="en-US" sz="2000" kern="0"/>
              <a:t>機能関連図とは　機能一覧の各機能はどうやって繋がっているか明確する書類です。</a:t>
            </a:r>
            <a:endParaRPr kumimoji="1" lang="en-US" altLang="ja-JP" sz="2000" kern="0" dirty="0"/>
          </a:p>
        </p:txBody>
      </p:sp>
      <p:pic>
        <p:nvPicPr>
          <p:cNvPr id="4" name="図 3">
            <a:extLst>
              <a:ext uri="{FF2B5EF4-FFF2-40B4-BE49-F238E27FC236}">
                <a16:creationId xmlns:a16="http://schemas.microsoft.com/office/drawing/2014/main" id="{466EC011-EDB7-DA47-ADD9-AB703E05A7D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7240" y="2128253"/>
            <a:ext cx="7499176" cy="3861384"/>
          </a:xfrm>
          <a:prstGeom prst="rect">
            <a:avLst/>
          </a:prstGeom>
        </p:spPr>
      </p:pic>
    </p:spTree>
    <p:extLst>
      <p:ext uri="{BB962C8B-B14F-4D97-AF65-F5344CB8AC3E}">
        <p14:creationId xmlns:p14="http://schemas.microsoft.com/office/powerpoint/2010/main" val="20693854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154" name="グループ化 11">
            <a:extLst>
              <a:ext uri="{FF2B5EF4-FFF2-40B4-BE49-F238E27FC236}">
                <a16:creationId xmlns:a16="http://schemas.microsoft.com/office/drawing/2014/main" id="{DF0559A7-B2C6-4DC6-AB5A-5D89ECFCB2CA}"/>
              </a:ext>
            </a:extLst>
          </p:cNvPr>
          <p:cNvGrpSpPr>
            <a:grpSpLocks/>
          </p:cNvGrpSpPr>
          <p:nvPr/>
        </p:nvGrpSpPr>
        <p:grpSpPr bwMode="auto">
          <a:xfrm>
            <a:off x="7019925" y="6597650"/>
            <a:ext cx="2055813" cy="276225"/>
            <a:chOff x="7019971" y="6597352"/>
            <a:chExt cx="2055418" cy="276999"/>
          </a:xfrm>
        </p:grpSpPr>
        <p:sp>
          <p:nvSpPr>
            <p:cNvPr id="6184" name="テキスト ボックス 12">
              <a:extLst>
                <a:ext uri="{FF2B5EF4-FFF2-40B4-BE49-F238E27FC236}">
                  <a16:creationId xmlns:a16="http://schemas.microsoft.com/office/drawing/2014/main" id="{A6D956AA-8A3A-4D51-BEBE-4E17387B95C4}"/>
                </a:ext>
              </a:extLst>
            </p:cNvPr>
            <p:cNvSpPr txBox="1">
              <a:spLocks noChangeArrowheads="1"/>
            </p:cNvSpPr>
            <p:nvPr/>
          </p:nvSpPr>
          <p:spPr bwMode="auto">
            <a:xfrm>
              <a:off x="7164288" y="6597352"/>
              <a:ext cx="191110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kumimoji="1" lang="ja-JP" altLang="en-US" sz="1200" b="1" dirty="0">
                  <a:latin typeface="Meiryo UI" panose="020B0604030504040204" pitchFamily="50" charset="-128"/>
                  <a:ea typeface="Meiryo UI" panose="020B0604030504040204" pitchFamily="50" charset="-128"/>
                </a:rPr>
                <a:t>株式会社天時情報システム</a:t>
              </a:r>
            </a:p>
          </p:txBody>
        </p:sp>
        <p:pic>
          <p:nvPicPr>
            <p:cNvPr id="6185" name="図 11">
              <a:extLst>
                <a:ext uri="{FF2B5EF4-FFF2-40B4-BE49-F238E27FC236}">
                  <a16:creationId xmlns:a16="http://schemas.microsoft.com/office/drawing/2014/main" id="{A7B10965-CEBD-417C-A082-8512EE8CDCB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019971" y="6627851"/>
              <a:ext cx="216325" cy="2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77" name="テキスト ボックス 2">
            <a:extLst>
              <a:ext uri="{FF2B5EF4-FFF2-40B4-BE49-F238E27FC236}">
                <a16:creationId xmlns:a16="http://schemas.microsoft.com/office/drawing/2014/main" id="{DEA02C33-D04A-4AAC-9EF0-EC8C16992F9B}"/>
              </a:ext>
            </a:extLst>
          </p:cNvPr>
          <p:cNvSpPr txBox="1">
            <a:spLocks noChangeArrowheads="1"/>
          </p:cNvSpPr>
          <p:nvPr/>
        </p:nvSpPr>
        <p:spPr bwMode="auto">
          <a:xfrm>
            <a:off x="606425" y="201613"/>
            <a:ext cx="482967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kumimoji="1" lang="ja-JP" altLang="en-US" sz="3600" b="1">
                <a:latin typeface="Meiryo UI" panose="020B0604030504040204" pitchFamily="50" charset="-128"/>
                <a:ea typeface="Meiryo UI" panose="020B0604030504040204" pitchFamily="50" charset="-128"/>
              </a:rPr>
              <a:t>画面レイアウト</a:t>
            </a:r>
            <a:endParaRPr kumimoji="1" lang="ja-JP" altLang="en-US" sz="3600" b="1" dirty="0">
              <a:latin typeface="Meiryo UI" panose="020B0604030504040204" pitchFamily="50" charset="-128"/>
              <a:ea typeface="Meiryo UI" panose="020B0604030504040204" pitchFamily="50" charset="-128"/>
            </a:endParaRPr>
          </a:p>
        </p:txBody>
      </p:sp>
      <p:grpSp>
        <p:nvGrpSpPr>
          <p:cNvPr id="2" name="グループ化 1">
            <a:extLst>
              <a:ext uri="{FF2B5EF4-FFF2-40B4-BE49-F238E27FC236}">
                <a16:creationId xmlns:a16="http://schemas.microsoft.com/office/drawing/2014/main" id="{3839102E-5BAA-4FBA-AAA9-5FCB452874CA}"/>
              </a:ext>
            </a:extLst>
          </p:cNvPr>
          <p:cNvGrpSpPr/>
          <p:nvPr/>
        </p:nvGrpSpPr>
        <p:grpSpPr>
          <a:xfrm>
            <a:off x="0" y="868363"/>
            <a:ext cx="9144000" cy="0"/>
            <a:chOff x="0" y="868363"/>
            <a:chExt cx="9144000" cy="0"/>
          </a:xfrm>
        </p:grpSpPr>
        <p:cxnSp>
          <p:nvCxnSpPr>
            <p:cNvPr id="76" name="直線コネクタ 75">
              <a:extLst>
                <a:ext uri="{FF2B5EF4-FFF2-40B4-BE49-F238E27FC236}">
                  <a16:creationId xmlns:a16="http://schemas.microsoft.com/office/drawing/2014/main" id="{68F87CBD-2D72-4F23-93EA-6EE41F20C580}"/>
                </a:ext>
              </a:extLst>
            </p:cNvPr>
            <p:cNvCxnSpPr/>
            <p:nvPr/>
          </p:nvCxnSpPr>
          <p:spPr>
            <a:xfrm>
              <a:off x="0" y="868363"/>
              <a:ext cx="7704000" cy="0"/>
            </a:xfrm>
            <a:prstGeom prst="line">
              <a:avLst/>
            </a:prstGeom>
            <a:ln w="57150">
              <a:solidFill>
                <a:srgbClr val="00CCFF"/>
              </a:solidFill>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2DA6927D-1A03-453D-AF0C-E30A739B0064}"/>
                </a:ext>
              </a:extLst>
            </p:cNvPr>
            <p:cNvCxnSpPr/>
            <p:nvPr/>
          </p:nvCxnSpPr>
          <p:spPr>
            <a:xfrm>
              <a:off x="7704000" y="868363"/>
              <a:ext cx="144000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9" name="コンテンツ プレースホルダー 2">
            <a:extLst>
              <a:ext uri="{FF2B5EF4-FFF2-40B4-BE49-F238E27FC236}">
                <a16:creationId xmlns:a16="http://schemas.microsoft.com/office/drawing/2014/main" id="{A2EF0FB4-5CAF-EC49-B003-DBFF6EC72179}"/>
              </a:ext>
            </a:extLst>
          </p:cNvPr>
          <p:cNvSpPr txBox="1">
            <a:spLocks/>
          </p:cNvSpPr>
          <p:nvPr/>
        </p:nvSpPr>
        <p:spPr bwMode="auto">
          <a:xfrm>
            <a:off x="457200" y="1166021"/>
            <a:ext cx="7859216" cy="1326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a:lstStyle>
          <a:p>
            <a:pPr marL="0" indent="0">
              <a:buFontTx/>
              <a:buNone/>
            </a:pPr>
            <a:r>
              <a:rPr kumimoji="1" lang="ja-JP" altLang="en-US" sz="2000" kern="0"/>
              <a:t>画面レイアウトとは　ソフトウェアの表示・操作要素を画面上にどのように配置するかを定めたものです。</a:t>
            </a:r>
            <a:endParaRPr kumimoji="1" lang="en-US" altLang="ja-JP" sz="2000" kern="0" dirty="0"/>
          </a:p>
          <a:p>
            <a:pPr marL="0" indent="0">
              <a:buFontTx/>
              <a:buNone/>
            </a:pPr>
            <a:r>
              <a:rPr kumimoji="1" lang="ja-JP" altLang="en-US" sz="2000" kern="0"/>
              <a:t>普通に項目配置、項目定義、インベント一覧、</a:t>
            </a:r>
            <a:r>
              <a:rPr kumimoji="1" lang="en-US" altLang="ja-JP" sz="2000" kern="0" dirty="0"/>
              <a:t>CRUD</a:t>
            </a:r>
            <a:r>
              <a:rPr kumimoji="1" lang="ja-JP" altLang="en-US" sz="2000" kern="0"/>
              <a:t>を明確する</a:t>
            </a:r>
            <a:endParaRPr kumimoji="1" lang="en-US" altLang="ja-JP" sz="2000" kern="0" dirty="0"/>
          </a:p>
        </p:txBody>
      </p:sp>
      <p:pic>
        <p:nvPicPr>
          <p:cNvPr id="4" name="図 3">
            <a:extLst>
              <a:ext uri="{FF2B5EF4-FFF2-40B4-BE49-F238E27FC236}">
                <a16:creationId xmlns:a16="http://schemas.microsoft.com/office/drawing/2014/main" id="{287F7631-7059-5C44-8C3C-44C0724361E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7584" y="2523311"/>
            <a:ext cx="6681812" cy="3606250"/>
          </a:xfrm>
          <a:prstGeom prst="rect">
            <a:avLst/>
          </a:prstGeom>
        </p:spPr>
      </p:pic>
    </p:spTree>
    <p:extLst>
      <p:ext uri="{BB962C8B-B14F-4D97-AF65-F5344CB8AC3E}">
        <p14:creationId xmlns:p14="http://schemas.microsoft.com/office/powerpoint/2010/main" val="34433249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154" name="グループ化 11">
            <a:extLst>
              <a:ext uri="{FF2B5EF4-FFF2-40B4-BE49-F238E27FC236}">
                <a16:creationId xmlns:a16="http://schemas.microsoft.com/office/drawing/2014/main" id="{DF0559A7-B2C6-4DC6-AB5A-5D89ECFCB2CA}"/>
              </a:ext>
            </a:extLst>
          </p:cNvPr>
          <p:cNvGrpSpPr>
            <a:grpSpLocks/>
          </p:cNvGrpSpPr>
          <p:nvPr/>
        </p:nvGrpSpPr>
        <p:grpSpPr bwMode="auto">
          <a:xfrm>
            <a:off x="7019925" y="6597650"/>
            <a:ext cx="2055813" cy="276225"/>
            <a:chOff x="7019971" y="6597352"/>
            <a:chExt cx="2055418" cy="276999"/>
          </a:xfrm>
        </p:grpSpPr>
        <p:sp>
          <p:nvSpPr>
            <p:cNvPr id="6184" name="テキスト ボックス 12">
              <a:extLst>
                <a:ext uri="{FF2B5EF4-FFF2-40B4-BE49-F238E27FC236}">
                  <a16:creationId xmlns:a16="http://schemas.microsoft.com/office/drawing/2014/main" id="{A6D956AA-8A3A-4D51-BEBE-4E17387B95C4}"/>
                </a:ext>
              </a:extLst>
            </p:cNvPr>
            <p:cNvSpPr txBox="1">
              <a:spLocks noChangeArrowheads="1"/>
            </p:cNvSpPr>
            <p:nvPr/>
          </p:nvSpPr>
          <p:spPr bwMode="auto">
            <a:xfrm>
              <a:off x="7164288" y="6597352"/>
              <a:ext cx="191110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kumimoji="1" lang="ja-JP" altLang="en-US" sz="1200" b="1" dirty="0">
                  <a:latin typeface="Meiryo UI" panose="020B0604030504040204" pitchFamily="50" charset="-128"/>
                  <a:ea typeface="Meiryo UI" panose="020B0604030504040204" pitchFamily="50" charset="-128"/>
                </a:rPr>
                <a:t>株式会社天時情報システム</a:t>
              </a:r>
            </a:p>
          </p:txBody>
        </p:sp>
        <p:pic>
          <p:nvPicPr>
            <p:cNvPr id="6185" name="図 11">
              <a:extLst>
                <a:ext uri="{FF2B5EF4-FFF2-40B4-BE49-F238E27FC236}">
                  <a16:creationId xmlns:a16="http://schemas.microsoft.com/office/drawing/2014/main" id="{A7B10965-CEBD-417C-A082-8512EE8CDCB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019971" y="6627851"/>
              <a:ext cx="216325" cy="2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77" name="テキスト ボックス 2">
            <a:extLst>
              <a:ext uri="{FF2B5EF4-FFF2-40B4-BE49-F238E27FC236}">
                <a16:creationId xmlns:a16="http://schemas.microsoft.com/office/drawing/2014/main" id="{DEA02C33-D04A-4AAC-9EF0-EC8C16992F9B}"/>
              </a:ext>
            </a:extLst>
          </p:cNvPr>
          <p:cNvSpPr txBox="1">
            <a:spLocks noChangeArrowheads="1"/>
          </p:cNvSpPr>
          <p:nvPr/>
        </p:nvSpPr>
        <p:spPr bwMode="auto">
          <a:xfrm>
            <a:off x="606425" y="201613"/>
            <a:ext cx="482967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kumimoji="1" lang="ja-JP" altLang="en-US" sz="3600" b="1">
                <a:latin typeface="Meiryo UI" panose="020B0604030504040204" pitchFamily="50" charset="-128"/>
                <a:ea typeface="Meiryo UI" panose="020B0604030504040204" pitchFamily="50" charset="-128"/>
              </a:rPr>
              <a:t>帳票レイアウト</a:t>
            </a:r>
            <a:endParaRPr kumimoji="1" lang="ja-JP" altLang="en-US" sz="3600" b="1" dirty="0">
              <a:latin typeface="Meiryo UI" panose="020B0604030504040204" pitchFamily="50" charset="-128"/>
              <a:ea typeface="Meiryo UI" panose="020B0604030504040204" pitchFamily="50" charset="-128"/>
            </a:endParaRPr>
          </a:p>
        </p:txBody>
      </p:sp>
      <p:grpSp>
        <p:nvGrpSpPr>
          <p:cNvPr id="2" name="グループ化 1">
            <a:extLst>
              <a:ext uri="{FF2B5EF4-FFF2-40B4-BE49-F238E27FC236}">
                <a16:creationId xmlns:a16="http://schemas.microsoft.com/office/drawing/2014/main" id="{3839102E-5BAA-4FBA-AAA9-5FCB452874CA}"/>
              </a:ext>
            </a:extLst>
          </p:cNvPr>
          <p:cNvGrpSpPr/>
          <p:nvPr/>
        </p:nvGrpSpPr>
        <p:grpSpPr>
          <a:xfrm>
            <a:off x="0" y="868363"/>
            <a:ext cx="9144000" cy="0"/>
            <a:chOff x="0" y="868363"/>
            <a:chExt cx="9144000" cy="0"/>
          </a:xfrm>
        </p:grpSpPr>
        <p:cxnSp>
          <p:nvCxnSpPr>
            <p:cNvPr id="76" name="直線コネクタ 75">
              <a:extLst>
                <a:ext uri="{FF2B5EF4-FFF2-40B4-BE49-F238E27FC236}">
                  <a16:creationId xmlns:a16="http://schemas.microsoft.com/office/drawing/2014/main" id="{68F87CBD-2D72-4F23-93EA-6EE41F20C580}"/>
                </a:ext>
              </a:extLst>
            </p:cNvPr>
            <p:cNvCxnSpPr/>
            <p:nvPr/>
          </p:nvCxnSpPr>
          <p:spPr>
            <a:xfrm>
              <a:off x="0" y="868363"/>
              <a:ext cx="7704000" cy="0"/>
            </a:xfrm>
            <a:prstGeom prst="line">
              <a:avLst/>
            </a:prstGeom>
            <a:ln w="57150">
              <a:solidFill>
                <a:srgbClr val="00CCFF"/>
              </a:solidFill>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2DA6927D-1A03-453D-AF0C-E30A739B0064}"/>
                </a:ext>
              </a:extLst>
            </p:cNvPr>
            <p:cNvCxnSpPr/>
            <p:nvPr/>
          </p:nvCxnSpPr>
          <p:spPr>
            <a:xfrm>
              <a:off x="7704000" y="868363"/>
              <a:ext cx="144000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9" name="コンテンツ プレースホルダー 2">
            <a:extLst>
              <a:ext uri="{FF2B5EF4-FFF2-40B4-BE49-F238E27FC236}">
                <a16:creationId xmlns:a16="http://schemas.microsoft.com/office/drawing/2014/main" id="{D714C506-9EC9-A749-86DA-6A74BD773593}"/>
              </a:ext>
            </a:extLst>
          </p:cNvPr>
          <p:cNvSpPr txBox="1">
            <a:spLocks/>
          </p:cNvSpPr>
          <p:nvPr/>
        </p:nvSpPr>
        <p:spPr bwMode="auto">
          <a:xfrm>
            <a:off x="457200" y="1166020"/>
            <a:ext cx="7859216" cy="2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a:lstStyle>
          <a:p>
            <a:pPr marL="0" indent="0">
              <a:buFontTx/>
              <a:buNone/>
            </a:pPr>
            <a:r>
              <a:rPr kumimoji="1" lang="ja-JP" altLang="en-US" sz="2000" kern="0"/>
              <a:t>帳票レイアウトとは　どんななデータはどういう配置で表すかを決めるものです。</a:t>
            </a:r>
            <a:endParaRPr kumimoji="1" lang="en-US" altLang="ja-JP" sz="2000" kern="0" dirty="0"/>
          </a:p>
          <a:p>
            <a:pPr marL="0" indent="0">
              <a:buFontTx/>
              <a:buNone/>
            </a:pPr>
            <a:endParaRPr kumimoji="1" lang="en-US" altLang="ja-JP" sz="2000" kern="0" dirty="0"/>
          </a:p>
          <a:p>
            <a:pPr marL="0" indent="0">
              <a:buFontTx/>
              <a:buNone/>
            </a:pPr>
            <a:r>
              <a:rPr kumimoji="1" lang="ja-JP" altLang="en-US" sz="2000" kern="0"/>
              <a:t>普通に帳票のイメージ、項目データ・データの取り方を明確する</a:t>
            </a:r>
            <a:endParaRPr kumimoji="1" lang="en-US" altLang="ja-JP" sz="2000" kern="0" dirty="0"/>
          </a:p>
        </p:txBody>
      </p:sp>
    </p:spTree>
    <p:extLst>
      <p:ext uri="{BB962C8B-B14F-4D97-AF65-F5344CB8AC3E}">
        <p14:creationId xmlns:p14="http://schemas.microsoft.com/office/powerpoint/2010/main" val="31817320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154" name="グループ化 11">
            <a:extLst>
              <a:ext uri="{FF2B5EF4-FFF2-40B4-BE49-F238E27FC236}">
                <a16:creationId xmlns:a16="http://schemas.microsoft.com/office/drawing/2014/main" id="{DF0559A7-B2C6-4DC6-AB5A-5D89ECFCB2CA}"/>
              </a:ext>
            </a:extLst>
          </p:cNvPr>
          <p:cNvGrpSpPr>
            <a:grpSpLocks/>
          </p:cNvGrpSpPr>
          <p:nvPr/>
        </p:nvGrpSpPr>
        <p:grpSpPr bwMode="auto">
          <a:xfrm>
            <a:off x="7019925" y="6597650"/>
            <a:ext cx="2055813" cy="276225"/>
            <a:chOff x="7019971" y="6597352"/>
            <a:chExt cx="2055418" cy="276999"/>
          </a:xfrm>
        </p:grpSpPr>
        <p:sp>
          <p:nvSpPr>
            <p:cNvPr id="6184" name="テキスト ボックス 12">
              <a:extLst>
                <a:ext uri="{FF2B5EF4-FFF2-40B4-BE49-F238E27FC236}">
                  <a16:creationId xmlns:a16="http://schemas.microsoft.com/office/drawing/2014/main" id="{A6D956AA-8A3A-4D51-BEBE-4E17387B95C4}"/>
                </a:ext>
              </a:extLst>
            </p:cNvPr>
            <p:cNvSpPr txBox="1">
              <a:spLocks noChangeArrowheads="1"/>
            </p:cNvSpPr>
            <p:nvPr/>
          </p:nvSpPr>
          <p:spPr bwMode="auto">
            <a:xfrm>
              <a:off x="7164288" y="6597352"/>
              <a:ext cx="191110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kumimoji="1" lang="ja-JP" altLang="en-US" sz="1200" b="1" dirty="0">
                  <a:latin typeface="Meiryo UI" panose="020B0604030504040204" pitchFamily="50" charset="-128"/>
                  <a:ea typeface="Meiryo UI" panose="020B0604030504040204" pitchFamily="50" charset="-128"/>
                </a:rPr>
                <a:t>株式会社天時情報システム</a:t>
              </a:r>
            </a:p>
          </p:txBody>
        </p:sp>
        <p:pic>
          <p:nvPicPr>
            <p:cNvPr id="6185" name="図 11">
              <a:extLst>
                <a:ext uri="{FF2B5EF4-FFF2-40B4-BE49-F238E27FC236}">
                  <a16:creationId xmlns:a16="http://schemas.microsoft.com/office/drawing/2014/main" id="{A7B10965-CEBD-417C-A082-8512EE8CDCB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019971" y="6627851"/>
              <a:ext cx="216325" cy="2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77" name="テキスト ボックス 2">
            <a:extLst>
              <a:ext uri="{FF2B5EF4-FFF2-40B4-BE49-F238E27FC236}">
                <a16:creationId xmlns:a16="http://schemas.microsoft.com/office/drawing/2014/main" id="{DEA02C33-D04A-4AAC-9EF0-EC8C16992F9B}"/>
              </a:ext>
            </a:extLst>
          </p:cNvPr>
          <p:cNvSpPr txBox="1">
            <a:spLocks noChangeArrowheads="1"/>
          </p:cNvSpPr>
          <p:nvPr/>
        </p:nvSpPr>
        <p:spPr bwMode="auto">
          <a:xfrm>
            <a:off x="606425" y="201613"/>
            <a:ext cx="482967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kumimoji="1" lang="ja-JP" altLang="en-US" sz="3600" b="1">
                <a:latin typeface="Meiryo UI" panose="020B0604030504040204" pitchFamily="50" charset="-128"/>
                <a:ea typeface="Meiryo UI" panose="020B0604030504040204" pitchFamily="50" charset="-128"/>
              </a:rPr>
              <a:t>画面遷移図</a:t>
            </a:r>
            <a:endParaRPr kumimoji="1" lang="ja-JP" altLang="en-US" sz="3600" b="1" dirty="0">
              <a:latin typeface="Meiryo UI" panose="020B0604030504040204" pitchFamily="50" charset="-128"/>
              <a:ea typeface="Meiryo UI" panose="020B0604030504040204" pitchFamily="50" charset="-128"/>
            </a:endParaRPr>
          </a:p>
        </p:txBody>
      </p:sp>
      <p:grpSp>
        <p:nvGrpSpPr>
          <p:cNvPr id="2" name="グループ化 1">
            <a:extLst>
              <a:ext uri="{FF2B5EF4-FFF2-40B4-BE49-F238E27FC236}">
                <a16:creationId xmlns:a16="http://schemas.microsoft.com/office/drawing/2014/main" id="{3839102E-5BAA-4FBA-AAA9-5FCB452874CA}"/>
              </a:ext>
            </a:extLst>
          </p:cNvPr>
          <p:cNvGrpSpPr/>
          <p:nvPr/>
        </p:nvGrpSpPr>
        <p:grpSpPr>
          <a:xfrm>
            <a:off x="0" y="868363"/>
            <a:ext cx="9144000" cy="0"/>
            <a:chOff x="0" y="868363"/>
            <a:chExt cx="9144000" cy="0"/>
          </a:xfrm>
        </p:grpSpPr>
        <p:cxnSp>
          <p:nvCxnSpPr>
            <p:cNvPr id="76" name="直線コネクタ 75">
              <a:extLst>
                <a:ext uri="{FF2B5EF4-FFF2-40B4-BE49-F238E27FC236}">
                  <a16:creationId xmlns:a16="http://schemas.microsoft.com/office/drawing/2014/main" id="{68F87CBD-2D72-4F23-93EA-6EE41F20C580}"/>
                </a:ext>
              </a:extLst>
            </p:cNvPr>
            <p:cNvCxnSpPr/>
            <p:nvPr/>
          </p:nvCxnSpPr>
          <p:spPr>
            <a:xfrm>
              <a:off x="0" y="868363"/>
              <a:ext cx="7704000" cy="0"/>
            </a:xfrm>
            <a:prstGeom prst="line">
              <a:avLst/>
            </a:prstGeom>
            <a:ln w="57150">
              <a:solidFill>
                <a:srgbClr val="00CCFF"/>
              </a:solidFill>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2DA6927D-1A03-453D-AF0C-E30A739B0064}"/>
                </a:ext>
              </a:extLst>
            </p:cNvPr>
            <p:cNvCxnSpPr/>
            <p:nvPr/>
          </p:nvCxnSpPr>
          <p:spPr>
            <a:xfrm>
              <a:off x="7704000" y="868363"/>
              <a:ext cx="144000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0" name="コンテンツ プレースホルダー 2">
            <a:extLst>
              <a:ext uri="{FF2B5EF4-FFF2-40B4-BE49-F238E27FC236}">
                <a16:creationId xmlns:a16="http://schemas.microsoft.com/office/drawing/2014/main" id="{046996D6-6816-924E-8A80-580C1D5E2952}"/>
              </a:ext>
            </a:extLst>
          </p:cNvPr>
          <p:cNvSpPr txBox="1">
            <a:spLocks/>
          </p:cNvSpPr>
          <p:nvPr/>
        </p:nvSpPr>
        <p:spPr bwMode="auto">
          <a:xfrm>
            <a:off x="538757" y="1156389"/>
            <a:ext cx="7859216" cy="1267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a:lstStyle>
          <a:p>
            <a:pPr marL="0" indent="0">
              <a:buFontTx/>
              <a:buNone/>
            </a:pPr>
            <a:r>
              <a:rPr kumimoji="1" lang="ja-JP" altLang="en-US" sz="2000" kern="0"/>
              <a:t>画面関連図とは　画面の構成を表す図の一つで、画面がそのような順序で表示されるか、あるいは画面どうしがそのような関連性を以てチルノかを示した図解のことである。</a:t>
            </a:r>
            <a:endParaRPr kumimoji="1" lang="en-US" altLang="ja-JP" sz="2000" kern="0" dirty="0"/>
          </a:p>
        </p:txBody>
      </p:sp>
      <p:pic>
        <p:nvPicPr>
          <p:cNvPr id="4" name="図 3">
            <a:extLst>
              <a:ext uri="{FF2B5EF4-FFF2-40B4-BE49-F238E27FC236}">
                <a16:creationId xmlns:a16="http://schemas.microsoft.com/office/drawing/2014/main" id="{79D4D21B-C122-B04D-9A60-18C4FD227FE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1600" y="2420017"/>
            <a:ext cx="7592808" cy="3510167"/>
          </a:xfrm>
          <a:prstGeom prst="rect">
            <a:avLst/>
          </a:prstGeom>
        </p:spPr>
      </p:pic>
    </p:spTree>
    <p:extLst>
      <p:ext uri="{BB962C8B-B14F-4D97-AF65-F5344CB8AC3E}">
        <p14:creationId xmlns:p14="http://schemas.microsoft.com/office/powerpoint/2010/main" val="22195078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154" name="グループ化 11">
            <a:extLst>
              <a:ext uri="{FF2B5EF4-FFF2-40B4-BE49-F238E27FC236}">
                <a16:creationId xmlns:a16="http://schemas.microsoft.com/office/drawing/2014/main" id="{DF0559A7-B2C6-4DC6-AB5A-5D89ECFCB2CA}"/>
              </a:ext>
            </a:extLst>
          </p:cNvPr>
          <p:cNvGrpSpPr>
            <a:grpSpLocks/>
          </p:cNvGrpSpPr>
          <p:nvPr/>
        </p:nvGrpSpPr>
        <p:grpSpPr bwMode="auto">
          <a:xfrm>
            <a:off x="7019925" y="6597650"/>
            <a:ext cx="2055813" cy="276225"/>
            <a:chOff x="7019971" y="6597352"/>
            <a:chExt cx="2055418" cy="276999"/>
          </a:xfrm>
        </p:grpSpPr>
        <p:sp>
          <p:nvSpPr>
            <p:cNvPr id="6184" name="テキスト ボックス 12">
              <a:extLst>
                <a:ext uri="{FF2B5EF4-FFF2-40B4-BE49-F238E27FC236}">
                  <a16:creationId xmlns:a16="http://schemas.microsoft.com/office/drawing/2014/main" id="{A6D956AA-8A3A-4D51-BEBE-4E17387B95C4}"/>
                </a:ext>
              </a:extLst>
            </p:cNvPr>
            <p:cNvSpPr txBox="1">
              <a:spLocks noChangeArrowheads="1"/>
            </p:cNvSpPr>
            <p:nvPr/>
          </p:nvSpPr>
          <p:spPr bwMode="auto">
            <a:xfrm>
              <a:off x="7164288" y="6597352"/>
              <a:ext cx="191110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kumimoji="1" lang="ja-JP" altLang="en-US" sz="1200" b="1" dirty="0">
                  <a:latin typeface="Meiryo UI" panose="020B0604030504040204" pitchFamily="50" charset="-128"/>
                  <a:ea typeface="Meiryo UI" panose="020B0604030504040204" pitchFamily="50" charset="-128"/>
                </a:rPr>
                <a:t>株式会社天時情報システム</a:t>
              </a:r>
            </a:p>
          </p:txBody>
        </p:sp>
        <p:pic>
          <p:nvPicPr>
            <p:cNvPr id="6185" name="図 11">
              <a:extLst>
                <a:ext uri="{FF2B5EF4-FFF2-40B4-BE49-F238E27FC236}">
                  <a16:creationId xmlns:a16="http://schemas.microsoft.com/office/drawing/2014/main" id="{A7B10965-CEBD-417C-A082-8512EE8CDCB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019971" y="6627851"/>
              <a:ext cx="216325" cy="2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77" name="テキスト ボックス 2">
            <a:extLst>
              <a:ext uri="{FF2B5EF4-FFF2-40B4-BE49-F238E27FC236}">
                <a16:creationId xmlns:a16="http://schemas.microsoft.com/office/drawing/2014/main" id="{DEA02C33-D04A-4AAC-9EF0-EC8C16992F9B}"/>
              </a:ext>
            </a:extLst>
          </p:cNvPr>
          <p:cNvSpPr txBox="1">
            <a:spLocks noChangeArrowheads="1"/>
          </p:cNvSpPr>
          <p:nvPr/>
        </p:nvSpPr>
        <p:spPr bwMode="auto">
          <a:xfrm>
            <a:off x="606425" y="201613"/>
            <a:ext cx="482967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kumimoji="1" lang="ja-JP" altLang="en-US" sz="3600" b="1">
                <a:latin typeface="Meiryo UI" panose="020B0604030504040204" pitchFamily="50" charset="-128"/>
                <a:ea typeface="Meiryo UI" panose="020B0604030504040204" pitchFamily="50" charset="-128"/>
              </a:rPr>
              <a:t>バッチ処理フロー</a:t>
            </a:r>
            <a:endParaRPr kumimoji="1" lang="ja-JP" altLang="en-US" sz="3600" b="1" dirty="0">
              <a:latin typeface="Meiryo UI" panose="020B0604030504040204" pitchFamily="50" charset="-128"/>
              <a:ea typeface="Meiryo UI" panose="020B0604030504040204" pitchFamily="50" charset="-128"/>
            </a:endParaRPr>
          </a:p>
        </p:txBody>
      </p:sp>
      <p:grpSp>
        <p:nvGrpSpPr>
          <p:cNvPr id="2" name="グループ化 1">
            <a:extLst>
              <a:ext uri="{FF2B5EF4-FFF2-40B4-BE49-F238E27FC236}">
                <a16:creationId xmlns:a16="http://schemas.microsoft.com/office/drawing/2014/main" id="{3839102E-5BAA-4FBA-AAA9-5FCB452874CA}"/>
              </a:ext>
            </a:extLst>
          </p:cNvPr>
          <p:cNvGrpSpPr/>
          <p:nvPr/>
        </p:nvGrpSpPr>
        <p:grpSpPr>
          <a:xfrm>
            <a:off x="0" y="868363"/>
            <a:ext cx="9144000" cy="0"/>
            <a:chOff x="0" y="868363"/>
            <a:chExt cx="9144000" cy="0"/>
          </a:xfrm>
        </p:grpSpPr>
        <p:cxnSp>
          <p:nvCxnSpPr>
            <p:cNvPr id="76" name="直線コネクタ 75">
              <a:extLst>
                <a:ext uri="{FF2B5EF4-FFF2-40B4-BE49-F238E27FC236}">
                  <a16:creationId xmlns:a16="http://schemas.microsoft.com/office/drawing/2014/main" id="{68F87CBD-2D72-4F23-93EA-6EE41F20C580}"/>
                </a:ext>
              </a:extLst>
            </p:cNvPr>
            <p:cNvCxnSpPr/>
            <p:nvPr/>
          </p:nvCxnSpPr>
          <p:spPr>
            <a:xfrm>
              <a:off x="0" y="868363"/>
              <a:ext cx="7704000" cy="0"/>
            </a:xfrm>
            <a:prstGeom prst="line">
              <a:avLst/>
            </a:prstGeom>
            <a:ln w="57150">
              <a:solidFill>
                <a:srgbClr val="00CCFF"/>
              </a:solidFill>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2DA6927D-1A03-453D-AF0C-E30A739B0064}"/>
                </a:ext>
              </a:extLst>
            </p:cNvPr>
            <p:cNvCxnSpPr/>
            <p:nvPr/>
          </p:nvCxnSpPr>
          <p:spPr>
            <a:xfrm>
              <a:off x="7704000" y="868363"/>
              <a:ext cx="144000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9" name="コンテンツ プレースホルダー 2">
            <a:extLst>
              <a:ext uri="{FF2B5EF4-FFF2-40B4-BE49-F238E27FC236}">
                <a16:creationId xmlns:a16="http://schemas.microsoft.com/office/drawing/2014/main" id="{27FFF4DC-6592-DA41-9878-D541D8D7CCAA}"/>
              </a:ext>
            </a:extLst>
          </p:cNvPr>
          <p:cNvSpPr txBox="1">
            <a:spLocks/>
          </p:cNvSpPr>
          <p:nvPr/>
        </p:nvSpPr>
        <p:spPr bwMode="auto">
          <a:xfrm>
            <a:off x="457200" y="1166020"/>
            <a:ext cx="7859216" cy="2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a:lstStyle>
          <a:p>
            <a:pPr marL="0" indent="0">
              <a:buFontTx/>
              <a:buNone/>
            </a:pPr>
            <a:r>
              <a:rPr kumimoji="1" lang="ja-JP" altLang="en-US" sz="2000" kern="0"/>
              <a:t>バッチ処理フローとは　バッチ処理の実行方法や利用データを可視化する書類です。</a:t>
            </a:r>
            <a:endParaRPr kumimoji="1" lang="en-US" altLang="ja-JP" sz="2000" kern="0" dirty="0"/>
          </a:p>
          <a:p>
            <a:pPr marL="0" indent="0">
              <a:buFontTx/>
              <a:buNone/>
            </a:pPr>
            <a:endParaRPr kumimoji="1" lang="en-US" altLang="ja-JP" sz="2000" kern="0" dirty="0"/>
          </a:p>
          <a:p>
            <a:pPr marL="0" indent="0">
              <a:buFontTx/>
              <a:buNone/>
            </a:pPr>
            <a:r>
              <a:rPr kumimoji="1" lang="ja-JP" altLang="en-US" sz="2000" kern="0"/>
              <a:t>普通に　概要機能、実行計画、対象データなどを明確する</a:t>
            </a:r>
            <a:endParaRPr kumimoji="1" lang="en-US" altLang="ja-JP" sz="2000" kern="0" dirty="0"/>
          </a:p>
        </p:txBody>
      </p:sp>
    </p:spTree>
    <p:extLst>
      <p:ext uri="{BB962C8B-B14F-4D97-AF65-F5344CB8AC3E}">
        <p14:creationId xmlns:p14="http://schemas.microsoft.com/office/powerpoint/2010/main" val="13274514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154" name="グループ化 11">
            <a:extLst>
              <a:ext uri="{FF2B5EF4-FFF2-40B4-BE49-F238E27FC236}">
                <a16:creationId xmlns:a16="http://schemas.microsoft.com/office/drawing/2014/main" id="{DF0559A7-B2C6-4DC6-AB5A-5D89ECFCB2CA}"/>
              </a:ext>
            </a:extLst>
          </p:cNvPr>
          <p:cNvGrpSpPr>
            <a:grpSpLocks/>
          </p:cNvGrpSpPr>
          <p:nvPr/>
        </p:nvGrpSpPr>
        <p:grpSpPr bwMode="auto">
          <a:xfrm>
            <a:off x="7019925" y="6597650"/>
            <a:ext cx="2055813" cy="276225"/>
            <a:chOff x="7019971" y="6597352"/>
            <a:chExt cx="2055418" cy="276999"/>
          </a:xfrm>
        </p:grpSpPr>
        <p:sp>
          <p:nvSpPr>
            <p:cNvPr id="6184" name="テキスト ボックス 12">
              <a:extLst>
                <a:ext uri="{FF2B5EF4-FFF2-40B4-BE49-F238E27FC236}">
                  <a16:creationId xmlns:a16="http://schemas.microsoft.com/office/drawing/2014/main" id="{A6D956AA-8A3A-4D51-BEBE-4E17387B95C4}"/>
                </a:ext>
              </a:extLst>
            </p:cNvPr>
            <p:cNvSpPr txBox="1">
              <a:spLocks noChangeArrowheads="1"/>
            </p:cNvSpPr>
            <p:nvPr/>
          </p:nvSpPr>
          <p:spPr bwMode="auto">
            <a:xfrm>
              <a:off x="7164288" y="6597352"/>
              <a:ext cx="191110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kumimoji="1" lang="ja-JP" altLang="en-US" sz="1200" b="1" dirty="0">
                  <a:latin typeface="Meiryo UI" panose="020B0604030504040204" pitchFamily="50" charset="-128"/>
                  <a:ea typeface="Meiryo UI" panose="020B0604030504040204" pitchFamily="50" charset="-128"/>
                </a:rPr>
                <a:t>株式会社天時情報システム</a:t>
              </a:r>
            </a:p>
          </p:txBody>
        </p:sp>
        <p:pic>
          <p:nvPicPr>
            <p:cNvPr id="6185" name="図 11">
              <a:extLst>
                <a:ext uri="{FF2B5EF4-FFF2-40B4-BE49-F238E27FC236}">
                  <a16:creationId xmlns:a16="http://schemas.microsoft.com/office/drawing/2014/main" id="{A7B10965-CEBD-417C-A082-8512EE8CDCB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019971" y="6627851"/>
              <a:ext cx="216325" cy="2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77" name="テキスト ボックス 2">
            <a:extLst>
              <a:ext uri="{FF2B5EF4-FFF2-40B4-BE49-F238E27FC236}">
                <a16:creationId xmlns:a16="http://schemas.microsoft.com/office/drawing/2014/main" id="{DEA02C33-D04A-4AAC-9EF0-EC8C16992F9B}"/>
              </a:ext>
            </a:extLst>
          </p:cNvPr>
          <p:cNvSpPr txBox="1">
            <a:spLocks noChangeArrowheads="1"/>
          </p:cNvSpPr>
          <p:nvPr/>
        </p:nvSpPr>
        <p:spPr bwMode="auto">
          <a:xfrm>
            <a:off x="606425" y="201613"/>
            <a:ext cx="482967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kumimoji="1" lang="en-US" altLang="ja-JP" sz="3600" b="1" dirty="0">
                <a:latin typeface="Meiryo UI" panose="020B0604030504040204" pitchFamily="50" charset="-128"/>
                <a:ea typeface="Meiryo UI" panose="020B0604030504040204" pitchFamily="50" charset="-128"/>
              </a:rPr>
              <a:t>ER</a:t>
            </a:r>
            <a:r>
              <a:rPr kumimoji="1" lang="ja-JP" altLang="en-US" sz="3600" b="1">
                <a:latin typeface="Meiryo UI" panose="020B0604030504040204" pitchFamily="50" charset="-128"/>
                <a:ea typeface="Meiryo UI" panose="020B0604030504040204" pitchFamily="50" charset="-128"/>
              </a:rPr>
              <a:t>図</a:t>
            </a:r>
            <a:endParaRPr kumimoji="1" lang="ja-JP" altLang="en-US" sz="3600" b="1" dirty="0">
              <a:latin typeface="Meiryo UI" panose="020B0604030504040204" pitchFamily="50" charset="-128"/>
              <a:ea typeface="Meiryo UI" panose="020B0604030504040204" pitchFamily="50" charset="-128"/>
            </a:endParaRPr>
          </a:p>
        </p:txBody>
      </p:sp>
      <p:grpSp>
        <p:nvGrpSpPr>
          <p:cNvPr id="2" name="グループ化 1">
            <a:extLst>
              <a:ext uri="{FF2B5EF4-FFF2-40B4-BE49-F238E27FC236}">
                <a16:creationId xmlns:a16="http://schemas.microsoft.com/office/drawing/2014/main" id="{3839102E-5BAA-4FBA-AAA9-5FCB452874CA}"/>
              </a:ext>
            </a:extLst>
          </p:cNvPr>
          <p:cNvGrpSpPr/>
          <p:nvPr/>
        </p:nvGrpSpPr>
        <p:grpSpPr>
          <a:xfrm>
            <a:off x="0" y="868363"/>
            <a:ext cx="9144000" cy="0"/>
            <a:chOff x="0" y="868363"/>
            <a:chExt cx="9144000" cy="0"/>
          </a:xfrm>
        </p:grpSpPr>
        <p:cxnSp>
          <p:nvCxnSpPr>
            <p:cNvPr id="76" name="直線コネクタ 75">
              <a:extLst>
                <a:ext uri="{FF2B5EF4-FFF2-40B4-BE49-F238E27FC236}">
                  <a16:creationId xmlns:a16="http://schemas.microsoft.com/office/drawing/2014/main" id="{68F87CBD-2D72-4F23-93EA-6EE41F20C580}"/>
                </a:ext>
              </a:extLst>
            </p:cNvPr>
            <p:cNvCxnSpPr/>
            <p:nvPr/>
          </p:nvCxnSpPr>
          <p:spPr>
            <a:xfrm>
              <a:off x="0" y="868363"/>
              <a:ext cx="7704000" cy="0"/>
            </a:xfrm>
            <a:prstGeom prst="line">
              <a:avLst/>
            </a:prstGeom>
            <a:ln w="57150">
              <a:solidFill>
                <a:srgbClr val="00CCFF"/>
              </a:solidFill>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2DA6927D-1A03-453D-AF0C-E30A739B0064}"/>
                </a:ext>
              </a:extLst>
            </p:cNvPr>
            <p:cNvCxnSpPr/>
            <p:nvPr/>
          </p:nvCxnSpPr>
          <p:spPr>
            <a:xfrm>
              <a:off x="7704000" y="868363"/>
              <a:ext cx="144000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9" name="コンテンツ プレースホルダー 2">
            <a:extLst>
              <a:ext uri="{FF2B5EF4-FFF2-40B4-BE49-F238E27FC236}">
                <a16:creationId xmlns:a16="http://schemas.microsoft.com/office/drawing/2014/main" id="{76F4A09E-ECEF-FC47-908F-E38B2DCBF330}"/>
              </a:ext>
            </a:extLst>
          </p:cNvPr>
          <p:cNvSpPr txBox="1">
            <a:spLocks/>
          </p:cNvSpPr>
          <p:nvPr/>
        </p:nvSpPr>
        <p:spPr bwMode="auto">
          <a:xfrm>
            <a:off x="457200" y="1166020"/>
            <a:ext cx="7859216" cy="1398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a:lstStyle>
          <a:p>
            <a:pPr marL="0" indent="0">
              <a:buFontTx/>
              <a:buNone/>
            </a:pPr>
            <a:r>
              <a:rPr kumimoji="1" lang="en-US" altLang="ja-JP" sz="2000" kern="0" dirty="0"/>
              <a:t>ER</a:t>
            </a:r>
            <a:r>
              <a:rPr kumimoji="1" lang="ja-JP" altLang="en-US" sz="2000" kern="0"/>
              <a:t>図とは　機能一覧の各機能が必要なデータを定義されたことです。</a:t>
            </a:r>
            <a:endParaRPr kumimoji="1" lang="en-US" altLang="ja-JP" sz="2000" kern="0" dirty="0"/>
          </a:p>
          <a:p>
            <a:pPr marL="0" indent="0">
              <a:buFontTx/>
              <a:buNone/>
            </a:pPr>
            <a:r>
              <a:rPr kumimoji="1" lang="ja-JP" altLang="en-US" sz="2000" kern="0"/>
              <a:t>普通に　テーブル・項目・テーブルとテーブルの関係を明確する</a:t>
            </a:r>
            <a:endParaRPr kumimoji="1" lang="en-US" altLang="ja-JP" sz="2000" kern="0" dirty="0"/>
          </a:p>
        </p:txBody>
      </p:sp>
      <p:pic>
        <p:nvPicPr>
          <p:cNvPr id="4" name="図 3">
            <a:extLst>
              <a:ext uri="{FF2B5EF4-FFF2-40B4-BE49-F238E27FC236}">
                <a16:creationId xmlns:a16="http://schemas.microsoft.com/office/drawing/2014/main" id="{327B2C85-2322-4A4D-B39E-54B8AE88E99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 y="2809841"/>
            <a:ext cx="3754760" cy="2778435"/>
          </a:xfrm>
          <a:prstGeom prst="rect">
            <a:avLst/>
          </a:prstGeom>
        </p:spPr>
      </p:pic>
      <p:pic>
        <p:nvPicPr>
          <p:cNvPr id="6" name="図 5">
            <a:extLst>
              <a:ext uri="{FF2B5EF4-FFF2-40B4-BE49-F238E27FC236}">
                <a16:creationId xmlns:a16="http://schemas.microsoft.com/office/drawing/2014/main" id="{50CC8A16-D3D1-FD47-87C8-AA9CF5E5957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86808" y="2810805"/>
            <a:ext cx="3478645" cy="2778435"/>
          </a:xfrm>
          <a:prstGeom prst="rect">
            <a:avLst/>
          </a:prstGeom>
        </p:spPr>
      </p:pic>
    </p:spTree>
    <p:extLst>
      <p:ext uri="{BB962C8B-B14F-4D97-AF65-F5344CB8AC3E}">
        <p14:creationId xmlns:p14="http://schemas.microsoft.com/office/powerpoint/2010/main" val="19728553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154" name="グループ化 11">
            <a:extLst>
              <a:ext uri="{FF2B5EF4-FFF2-40B4-BE49-F238E27FC236}">
                <a16:creationId xmlns:a16="http://schemas.microsoft.com/office/drawing/2014/main" id="{DF0559A7-B2C6-4DC6-AB5A-5D89ECFCB2CA}"/>
              </a:ext>
            </a:extLst>
          </p:cNvPr>
          <p:cNvGrpSpPr>
            <a:grpSpLocks/>
          </p:cNvGrpSpPr>
          <p:nvPr/>
        </p:nvGrpSpPr>
        <p:grpSpPr bwMode="auto">
          <a:xfrm>
            <a:off x="7019925" y="6597650"/>
            <a:ext cx="2055813" cy="276225"/>
            <a:chOff x="7019971" y="6597352"/>
            <a:chExt cx="2055418" cy="276999"/>
          </a:xfrm>
        </p:grpSpPr>
        <p:sp>
          <p:nvSpPr>
            <p:cNvPr id="6184" name="テキスト ボックス 12">
              <a:extLst>
                <a:ext uri="{FF2B5EF4-FFF2-40B4-BE49-F238E27FC236}">
                  <a16:creationId xmlns:a16="http://schemas.microsoft.com/office/drawing/2014/main" id="{A6D956AA-8A3A-4D51-BEBE-4E17387B95C4}"/>
                </a:ext>
              </a:extLst>
            </p:cNvPr>
            <p:cNvSpPr txBox="1">
              <a:spLocks noChangeArrowheads="1"/>
            </p:cNvSpPr>
            <p:nvPr/>
          </p:nvSpPr>
          <p:spPr bwMode="auto">
            <a:xfrm>
              <a:off x="7164288" y="6597352"/>
              <a:ext cx="191110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kumimoji="1" lang="ja-JP" altLang="en-US" sz="1200" b="1" dirty="0">
                  <a:latin typeface="Meiryo UI" panose="020B0604030504040204" pitchFamily="50" charset="-128"/>
                  <a:ea typeface="Meiryo UI" panose="020B0604030504040204" pitchFamily="50" charset="-128"/>
                </a:rPr>
                <a:t>株式会社天時情報システム</a:t>
              </a:r>
            </a:p>
          </p:txBody>
        </p:sp>
        <p:pic>
          <p:nvPicPr>
            <p:cNvPr id="6185" name="図 11">
              <a:extLst>
                <a:ext uri="{FF2B5EF4-FFF2-40B4-BE49-F238E27FC236}">
                  <a16:creationId xmlns:a16="http://schemas.microsoft.com/office/drawing/2014/main" id="{A7B10965-CEBD-417C-A082-8512EE8CDCB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019971" y="6627851"/>
              <a:ext cx="216325" cy="2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77" name="テキスト ボックス 2">
            <a:extLst>
              <a:ext uri="{FF2B5EF4-FFF2-40B4-BE49-F238E27FC236}">
                <a16:creationId xmlns:a16="http://schemas.microsoft.com/office/drawing/2014/main" id="{DEA02C33-D04A-4AAC-9EF0-EC8C16992F9B}"/>
              </a:ext>
            </a:extLst>
          </p:cNvPr>
          <p:cNvSpPr txBox="1">
            <a:spLocks noChangeArrowheads="1"/>
          </p:cNvSpPr>
          <p:nvPr/>
        </p:nvSpPr>
        <p:spPr bwMode="auto">
          <a:xfrm>
            <a:off x="606425" y="201613"/>
            <a:ext cx="482967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kumimoji="1" lang="en-US" altLang="ja-JP" sz="3600" b="1" dirty="0">
                <a:latin typeface="Meiryo UI" panose="020B0604030504040204" pitchFamily="50" charset="-128"/>
                <a:ea typeface="Meiryo UI" panose="020B0604030504040204" pitchFamily="50" charset="-128"/>
              </a:rPr>
              <a:t>CRUD</a:t>
            </a:r>
            <a:r>
              <a:rPr kumimoji="1" lang="ja-JP" altLang="en-US" sz="3600" b="1">
                <a:latin typeface="Meiryo UI" panose="020B0604030504040204" pitchFamily="50" charset="-128"/>
                <a:ea typeface="Meiryo UI" panose="020B0604030504040204" pitchFamily="50" charset="-128"/>
              </a:rPr>
              <a:t>図</a:t>
            </a:r>
            <a:endParaRPr kumimoji="1" lang="ja-JP" altLang="en-US" sz="3600" b="1" dirty="0">
              <a:latin typeface="Meiryo UI" panose="020B0604030504040204" pitchFamily="50" charset="-128"/>
              <a:ea typeface="Meiryo UI" panose="020B0604030504040204" pitchFamily="50" charset="-128"/>
            </a:endParaRPr>
          </a:p>
        </p:txBody>
      </p:sp>
      <p:grpSp>
        <p:nvGrpSpPr>
          <p:cNvPr id="2" name="グループ化 1">
            <a:extLst>
              <a:ext uri="{FF2B5EF4-FFF2-40B4-BE49-F238E27FC236}">
                <a16:creationId xmlns:a16="http://schemas.microsoft.com/office/drawing/2014/main" id="{3839102E-5BAA-4FBA-AAA9-5FCB452874CA}"/>
              </a:ext>
            </a:extLst>
          </p:cNvPr>
          <p:cNvGrpSpPr/>
          <p:nvPr/>
        </p:nvGrpSpPr>
        <p:grpSpPr>
          <a:xfrm>
            <a:off x="0" y="868363"/>
            <a:ext cx="9144000" cy="0"/>
            <a:chOff x="0" y="868363"/>
            <a:chExt cx="9144000" cy="0"/>
          </a:xfrm>
        </p:grpSpPr>
        <p:cxnSp>
          <p:nvCxnSpPr>
            <p:cNvPr id="76" name="直線コネクタ 75">
              <a:extLst>
                <a:ext uri="{FF2B5EF4-FFF2-40B4-BE49-F238E27FC236}">
                  <a16:creationId xmlns:a16="http://schemas.microsoft.com/office/drawing/2014/main" id="{68F87CBD-2D72-4F23-93EA-6EE41F20C580}"/>
                </a:ext>
              </a:extLst>
            </p:cNvPr>
            <p:cNvCxnSpPr/>
            <p:nvPr/>
          </p:nvCxnSpPr>
          <p:spPr>
            <a:xfrm>
              <a:off x="0" y="868363"/>
              <a:ext cx="7704000" cy="0"/>
            </a:xfrm>
            <a:prstGeom prst="line">
              <a:avLst/>
            </a:prstGeom>
            <a:ln w="57150">
              <a:solidFill>
                <a:srgbClr val="00CCFF"/>
              </a:solidFill>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2DA6927D-1A03-453D-AF0C-E30A739B0064}"/>
                </a:ext>
              </a:extLst>
            </p:cNvPr>
            <p:cNvCxnSpPr/>
            <p:nvPr/>
          </p:nvCxnSpPr>
          <p:spPr>
            <a:xfrm>
              <a:off x="7704000" y="868363"/>
              <a:ext cx="144000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9" name="コンテンツ プレースホルダー 2">
            <a:extLst>
              <a:ext uri="{FF2B5EF4-FFF2-40B4-BE49-F238E27FC236}">
                <a16:creationId xmlns:a16="http://schemas.microsoft.com/office/drawing/2014/main" id="{917A8222-D084-3D4F-83A1-E7200647869D}"/>
              </a:ext>
            </a:extLst>
          </p:cNvPr>
          <p:cNvSpPr txBox="1">
            <a:spLocks/>
          </p:cNvSpPr>
          <p:nvPr/>
        </p:nvSpPr>
        <p:spPr bwMode="auto">
          <a:xfrm>
            <a:off x="457200" y="1166021"/>
            <a:ext cx="7859216" cy="9668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a:lstStyle>
          <a:p>
            <a:pPr marL="0" indent="0">
              <a:buFontTx/>
              <a:buNone/>
            </a:pPr>
            <a:r>
              <a:rPr kumimoji="1" lang="ja-JP" altLang="en-US" sz="2000" kern="0"/>
              <a:t> </a:t>
            </a:r>
            <a:r>
              <a:rPr kumimoji="1" lang="en-US" altLang="ja-JP" sz="2000" kern="0" dirty="0"/>
              <a:t>CRUD</a:t>
            </a:r>
            <a:r>
              <a:rPr kumimoji="1" lang="ja-JP" altLang="en-US" sz="2000" kern="0"/>
              <a:t>図とは　データがどの機能で作成、参照、更新、削除されるかを表形式で表したものです。</a:t>
            </a:r>
            <a:endParaRPr kumimoji="1" lang="en-US" altLang="ja-JP" sz="2000" kern="0" dirty="0"/>
          </a:p>
          <a:p>
            <a:pPr marL="0" indent="0">
              <a:buFontTx/>
              <a:buNone/>
            </a:pPr>
            <a:endParaRPr kumimoji="1" lang="en-US" altLang="ja-JP" sz="2000" kern="0" dirty="0"/>
          </a:p>
          <a:p>
            <a:pPr marL="0" indent="0">
              <a:buFontTx/>
              <a:buNone/>
            </a:pPr>
            <a:endParaRPr kumimoji="1" lang="en-US" altLang="ja-JP" sz="2000" kern="0" dirty="0"/>
          </a:p>
        </p:txBody>
      </p:sp>
      <p:pic>
        <p:nvPicPr>
          <p:cNvPr id="4" name="図 3">
            <a:extLst>
              <a:ext uri="{FF2B5EF4-FFF2-40B4-BE49-F238E27FC236}">
                <a16:creationId xmlns:a16="http://schemas.microsoft.com/office/drawing/2014/main" id="{265A655C-5769-254C-B127-414F93BDFEC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6425" y="2209029"/>
            <a:ext cx="7695553" cy="3780608"/>
          </a:xfrm>
          <a:prstGeom prst="rect">
            <a:avLst/>
          </a:prstGeom>
        </p:spPr>
      </p:pic>
    </p:spTree>
    <p:extLst>
      <p:ext uri="{BB962C8B-B14F-4D97-AF65-F5344CB8AC3E}">
        <p14:creationId xmlns:p14="http://schemas.microsoft.com/office/powerpoint/2010/main" val="20304395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154" name="グループ化 11">
            <a:extLst>
              <a:ext uri="{FF2B5EF4-FFF2-40B4-BE49-F238E27FC236}">
                <a16:creationId xmlns:a16="http://schemas.microsoft.com/office/drawing/2014/main" id="{DF0559A7-B2C6-4DC6-AB5A-5D89ECFCB2CA}"/>
              </a:ext>
            </a:extLst>
          </p:cNvPr>
          <p:cNvGrpSpPr>
            <a:grpSpLocks/>
          </p:cNvGrpSpPr>
          <p:nvPr/>
        </p:nvGrpSpPr>
        <p:grpSpPr bwMode="auto">
          <a:xfrm>
            <a:off x="7019925" y="6597650"/>
            <a:ext cx="2055813" cy="276225"/>
            <a:chOff x="7019971" y="6597352"/>
            <a:chExt cx="2055418" cy="276999"/>
          </a:xfrm>
        </p:grpSpPr>
        <p:sp>
          <p:nvSpPr>
            <p:cNvPr id="6184" name="テキスト ボックス 12">
              <a:extLst>
                <a:ext uri="{FF2B5EF4-FFF2-40B4-BE49-F238E27FC236}">
                  <a16:creationId xmlns:a16="http://schemas.microsoft.com/office/drawing/2014/main" id="{A6D956AA-8A3A-4D51-BEBE-4E17387B95C4}"/>
                </a:ext>
              </a:extLst>
            </p:cNvPr>
            <p:cNvSpPr txBox="1">
              <a:spLocks noChangeArrowheads="1"/>
            </p:cNvSpPr>
            <p:nvPr/>
          </p:nvSpPr>
          <p:spPr bwMode="auto">
            <a:xfrm>
              <a:off x="7164288" y="6597352"/>
              <a:ext cx="191110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kumimoji="1" lang="ja-JP" altLang="en-US" sz="1200" b="1" dirty="0">
                  <a:latin typeface="Meiryo UI" panose="020B0604030504040204" pitchFamily="50" charset="-128"/>
                  <a:ea typeface="Meiryo UI" panose="020B0604030504040204" pitchFamily="50" charset="-128"/>
                </a:rPr>
                <a:t>株式会社天時情報システム</a:t>
              </a:r>
            </a:p>
          </p:txBody>
        </p:sp>
        <p:pic>
          <p:nvPicPr>
            <p:cNvPr id="6185" name="図 11">
              <a:extLst>
                <a:ext uri="{FF2B5EF4-FFF2-40B4-BE49-F238E27FC236}">
                  <a16:creationId xmlns:a16="http://schemas.microsoft.com/office/drawing/2014/main" id="{A7B10965-CEBD-417C-A082-8512EE8CDCB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019971" y="6627851"/>
              <a:ext cx="216325" cy="2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77" name="テキスト ボックス 2">
            <a:extLst>
              <a:ext uri="{FF2B5EF4-FFF2-40B4-BE49-F238E27FC236}">
                <a16:creationId xmlns:a16="http://schemas.microsoft.com/office/drawing/2014/main" id="{DEA02C33-D04A-4AAC-9EF0-EC8C16992F9B}"/>
              </a:ext>
            </a:extLst>
          </p:cNvPr>
          <p:cNvSpPr txBox="1">
            <a:spLocks noChangeArrowheads="1"/>
          </p:cNvSpPr>
          <p:nvPr/>
        </p:nvSpPr>
        <p:spPr bwMode="auto">
          <a:xfrm>
            <a:off x="606425" y="201613"/>
            <a:ext cx="346151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kumimoji="1" lang="ja-JP" altLang="en-US" sz="3600" b="1">
                <a:latin typeface="Meiryo UI" panose="020B0604030504040204" pitchFamily="50" charset="-128"/>
                <a:ea typeface="Meiryo UI" panose="020B0604030504040204" pitchFamily="50" charset="-128"/>
              </a:rPr>
              <a:t>目次</a:t>
            </a:r>
            <a:endParaRPr kumimoji="1" lang="ja-JP" altLang="en-US" sz="3600" b="1" dirty="0">
              <a:latin typeface="Meiryo UI" panose="020B0604030504040204" pitchFamily="50" charset="-128"/>
              <a:ea typeface="Meiryo UI" panose="020B0604030504040204" pitchFamily="50" charset="-128"/>
            </a:endParaRPr>
          </a:p>
        </p:txBody>
      </p:sp>
      <p:grpSp>
        <p:nvGrpSpPr>
          <p:cNvPr id="2" name="グループ化 1">
            <a:extLst>
              <a:ext uri="{FF2B5EF4-FFF2-40B4-BE49-F238E27FC236}">
                <a16:creationId xmlns:a16="http://schemas.microsoft.com/office/drawing/2014/main" id="{3839102E-5BAA-4FBA-AAA9-5FCB452874CA}"/>
              </a:ext>
            </a:extLst>
          </p:cNvPr>
          <p:cNvGrpSpPr/>
          <p:nvPr/>
        </p:nvGrpSpPr>
        <p:grpSpPr>
          <a:xfrm>
            <a:off x="0" y="868363"/>
            <a:ext cx="9144000" cy="0"/>
            <a:chOff x="0" y="868363"/>
            <a:chExt cx="9144000" cy="0"/>
          </a:xfrm>
        </p:grpSpPr>
        <p:cxnSp>
          <p:nvCxnSpPr>
            <p:cNvPr id="76" name="直線コネクタ 75">
              <a:extLst>
                <a:ext uri="{FF2B5EF4-FFF2-40B4-BE49-F238E27FC236}">
                  <a16:creationId xmlns:a16="http://schemas.microsoft.com/office/drawing/2014/main" id="{68F87CBD-2D72-4F23-93EA-6EE41F20C580}"/>
                </a:ext>
              </a:extLst>
            </p:cNvPr>
            <p:cNvCxnSpPr/>
            <p:nvPr/>
          </p:nvCxnSpPr>
          <p:spPr>
            <a:xfrm>
              <a:off x="0" y="868363"/>
              <a:ext cx="7704000" cy="0"/>
            </a:xfrm>
            <a:prstGeom prst="line">
              <a:avLst/>
            </a:prstGeom>
            <a:ln w="57150">
              <a:solidFill>
                <a:srgbClr val="00CCFF"/>
              </a:solidFill>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2DA6927D-1A03-453D-AF0C-E30A739B0064}"/>
                </a:ext>
              </a:extLst>
            </p:cNvPr>
            <p:cNvCxnSpPr/>
            <p:nvPr/>
          </p:nvCxnSpPr>
          <p:spPr>
            <a:xfrm>
              <a:off x="7704000" y="868363"/>
              <a:ext cx="144000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1" name="コンテンツ プレースホルダー 2">
            <a:extLst>
              <a:ext uri="{FF2B5EF4-FFF2-40B4-BE49-F238E27FC236}">
                <a16:creationId xmlns:a16="http://schemas.microsoft.com/office/drawing/2014/main" id="{70FE0875-3090-E943-A985-2A655FDD434C}"/>
              </a:ext>
            </a:extLst>
          </p:cNvPr>
          <p:cNvSpPr>
            <a:spLocks noGrp="1"/>
          </p:cNvSpPr>
          <p:nvPr>
            <p:ph idx="1"/>
          </p:nvPr>
        </p:nvSpPr>
        <p:spPr>
          <a:xfrm>
            <a:off x="457200" y="1166018"/>
            <a:ext cx="8229600" cy="4525963"/>
          </a:xfrm>
        </p:spPr>
        <p:txBody>
          <a:bodyPr/>
          <a:lstStyle/>
          <a:p>
            <a:r>
              <a:rPr kumimoji="1" lang="ja-JP" altLang="en-US"/>
              <a:t>開発工程のおさらい</a:t>
            </a:r>
            <a:endParaRPr kumimoji="1" lang="en-US" altLang="ja-JP" dirty="0"/>
          </a:p>
          <a:p>
            <a:r>
              <a:rPr kumimoji="1" lang="ja-JP" altLang="en-US"/>
              <a:t>開発モデル</a:t>
            </a:r>
            <a:endParaRPr kumimoji="1" lang="en-US" altLang="ja-JP" dirty="0"/>
          </a:p>
          <a:p>
            <a:r>
              <a:rPr kumimoji="1" lang="ja-JP" altLang="en-US"/>
              <a:t>上流設計の位置付け</a:t>
            </a:r>
            <a:endParaRPr kumimoji="1" lang="en-US" altLang="ja-JP" dirty="0"/>
          </a:p>
          <a:p>
            <a:r>
              <a:rPr kumimoji="1" lang="ja-JP" altLang="en-US"/>
              <a:t>基本設計とは</a:t>
            </a:r>
            <a:endParaRPr kumimoji="1" lang="en-US" altLang="ja-JP" dirty="0"/>
          </a:p>
          <a:p>
            <a:r>
              <a:rPr kumimoji="1" lang="ja-JP" altLang="en-US"/>
              <a:t>基本設計の</a:t>
            </a:r>
            <a:r>
              <a:rPr kumimoji="1" lang="en-US" altLang="ja-JP" dirty="0"/>
              <a:t>In-Out</a:t>
            </a:r>
          </a:p>
          <a:p>
            <a:r>
              <a:rPr kumimoji="1" lang="ja-JP" altLang="en-US"/>
              <a:t>基本設計書の成果物説明</a:t>
            </a:r>
            <a:endParaRPr kumimoji="1" lang="en-US" altLang="ja-JP" dirty="0"/>
          </a:p>
          <a:p>
            <a:r>
              <a:rPr kumimoji="1" lang="ja-JP" altLang="en-US"/>
              <a:t>宿題</a:t>
            </a:r>
            <a:endParaRPr kumimoji="1" lang="en-US" altLang="ja-JP" dirty="0"/>
          </a:p>
          <a:p>
            <a:endParaRPr kumimoji="1" lang="en-US" altLang="ja-JP" dirty="0"/>
          </a:p>
          <a:p>
            <a:endParaRPr kumimoji="1" lang="en-US" altLang="ja-JP" dirty="0"/>
          </a:p>
          <a:p>
            <a:endParaRPr kumimoji="1" lang="ja-JP" altLang="en-US"/>
          </a:p>
        </p:txBody>
      </p:sp>
    </p:spTree>
    <p:extLst>
      <p:ext uri="{BB962C8B-B14F-4D97-AF65-F5344CB8AC3E}">
        <p14:creationId xmlns:p14="http://schemas.microsoft.com/office/powerpoint/2010/main" val="41445143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154" name="グループ化 11">
            <a:extLst>
              <a:ext uri="{FF2B5EF4-FFF2-40B4-BE49-F238E27FC236}">
                <a16:creationId xmlns:a16="http://schemas.microsoft.com/office/drawing/2014/main" id="{DF0559A7-B2C6-4DC6-AB5A-5D89ECFCB2CA}"/>
              </a:ext>
            </a:extLst>
          </p:cNvPr>
          <p:cNvGrpSpPr>
            <a:grpSpLocks/>
          </p:cNvGrpSpPr>
          <p:nvPr/>
        </p:nvGrpSpPr>
        <p:grpSpPr bwMode="auto">
          <a:xfrm>
            <a:off x="7019925" y="6597650"/>
            <a:ext cx="2055813" cy="276225"/>
            <a:chOff x="7019971" y="6597352"/>
            <a:chExt cx="2055418" cy="276999"/>
          </a:xfrm>
        </p:grpSpPr>
        <p:sp>
          <p:nvSpPr>
            <p:cNvPr id="6184" name="テキスト ボックス 12">
              <a:extLst>
                <a:ext uri="{FF2B5EF4-FFF2-40B4-BE49-F238E27FC236}">
                  <a16:creationId xmlns:a16="http://schemas.microsoft.com/office/drawing/2014/main" id="{A6D956AA-8A3A-4D51-BEBE-4E17387B95C4}"/>
                </a:ext>
              </a:extLst>
            </p:cNvPr>
            <p:cNvSpPr txBox="1">
              <a:spLocks noChangeArrowheads="1"/>
            </p:cNvSpPr>
            <p:nvPr/>
          </p:nvSpPr>
          <p:spPr bwMode="auto">
            <a:xfrm>
              <a:off x="7164288" y="6597352"/>
              <a:ext cx="191110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kumimoji="1" lang="ja-JP" altLang="en-US" sz="1200" b="1" dirty="0">
                  <a:latin typeface="Meiryo UI" panose="020B0604030504040204" pitchFamily="50" charset="-128"/>
                  <a:ea typeface="Meiryo UI" panose="020B0604030504040204" pitchFamily="50" charset="-128"/>
                </a:rPr>
                <a:t>株式会社天時情報システム</a:t>
              </a:r>
            </a:p>
          </p:txBody>
        </p:sp>
        <p:pic>
          <p:nvPicPr>
            <p:cNvPr id="6185" name="図 11">
              <a:extLst>
                <a:ext uri="{FF2B5EF4-FFF2-40B4-BE49-F238E27FC236}">
                  <a16:creationId xmlns:a16="http://schemas.microsoft.com/office/drawing/2014/main" id="{A7B10965-CEBD-417C-A082-8512EE8CDCB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019971" y="6627851"/>
              <a:ext cx="216325" cy="2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77" name="テキスト ボックス 2">
            <a:extLst>
              <a:ext uri="{FF2B5EF4-FFF2-40B4-BE49-F238E27FC236}">
                <a16:creationId xmlns:a16="http://schemas.microsoft.com/office/drawing/2014/main" id="{DEA02C33-D04A-4AAC-9EF0-EC8C16992F9B}"/>
              </a:ext>
            </a:extLst>
          </p:cNvPr>
          <p:cNvSpPr txBox="1">
            <a:spLocks noChangeArrowheads="1"/>
          </p:cNvSpPr>
          <p:nvPr/>
        </p:nvSpPr>
        <p:spPr bwMode="auto">
          <a:xfrm>
            <a:off x="606425" y="201613"/>
            <a:ext cx="482967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kumimoji="1" lang="ja-JP" altLang="en-US" sz="3600" b="1">
                <a:latin typeface="Meiryo UI" panose="020B0604030504040204" pitchFamily="50" charset="-128"/>
                <a:ea typeface="Meiryo UI" panose="020B0604030504040204" pitchFamily="50" charset="-128"/>
              </a:rPr>
              <a:t>システム構成図</a:t>
            </a:r>
            <a:endParaRPr kumimoji="1" lang="ja-JP" altLang="en-US" sz="3600" b="1" dirty="0">
              <a:latin typeface="Meiryo UI" panose="020B0604030504040204" pitchFamily="50" charset="-128"/>
              <a:ea typeface="Meiryo UI" panose="020B0604030504040204" pitchFamily="50" charset="-128"/>
            </a:endParaRPr>
          </a:p>
        </p:txBody>
      </p:sp>
      <p:grpSp>
        <p:nvGrpSpPr>
          <p:cNvPr id="2" name="グループ化 1">
            <a:extLst>
              <a:ext uri="{FF2B5EF4-FFF2-40B4-BE49-F238E27FC236}">
                <a16:creationId xmlns:a16="http://schemas.microsoft.com/office/drawing/2014/main" id="{3839102E-5BAA-4FBA-AAA9-5FCB452874CA}"/>
              </a:ext>
            </a:extLst>
          </p:cNvPr>
          <p:cNvGrpSpPr/>
          <p:nvPr/>
        </p:nvGrpSpPr>
        <p:grpSpPr>
          <a:xfrm>
            <a:off x="0" y="868363"/>
            <a:ext cx="9144000" cy="0"/>
            <a:chOff x="0" y="868363"/>
            <a:chExt cx="9144000" cy="0"/>
          </a:xfrm>
        </p:grpSpPr>
        <p:cxnSp>
          <p:nvCxnSpPr>
            <p:cNvPr id="76" name="直線コネクタ 75">
              <a:extLst>
                <a:ext uri="{FF2B5EF4-FFF2-40B4-BE49-F238E27FC236}">
                  <a16:creationId xmlns:a16="http://schemas.microsoft.com/office/drawing/2014/main" id="{68F87CBD-2D72-4F23-93EA-6EE41F20C580}"/>
                </a:ext>
              </a:extLst>
            </p:cNvPr>
            <p:cNvCxnSpPr/>
            <p:nvPr/>
          </p:nvCxnSpPr>
          <p:spPr>
            <a:xfrm>
              <a:off x="0" y="868363"/>
              <a:ext cx="7704000" cy="0"/>
            </a:xfrm>
            <a:prstGeom prst="line">
              <a:avLst/>
            </a:prstGeom>
            <a:ln w="57150">
              <a:solidFill>
                <a:srgbClr val="00CCFF"/>
              </a:solidFill>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2DA6927D-1A03-453D-AF0C-E30A739B0064}"/>
                </a:ext>
              </a:extLst>
            </p:cNvPr>
            <p:cNvCxnSpPr/>
            <p:nvPr/>
          </p:nvCxnSpPr>
          <p:spPr>
            <a:xfrm>
              <a:off x="7704000" y="868363"/>
              <a:ext cx="144000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9" name="コンテンツ プレースホルダー 2">
            <a:extLst>
              <a:ext uri="{FF2B5EF4-FFF2-40B4-BE49-F238E27FC236}">
                <a16:creationId xmlns:a16="http://schemas.microsoft.com/office/drawing/2014/main" id="{D5C99934-1B25-B64A-91A6-829271C000BE}"/>
              </a:ext>
            </a:extLst>
          </p:cNvPr>
          <p:cNvSpPr txBox="1">
            <a:spLocks/>
          </p:cNvSpPr>
          <p:nvPr/>
        </p:nvSpPr>
        <p:spPr bwMode="auto">
          <a:xfrm>
            <a:off x="457200" y="1166020"/>
            <a:ext cx="7859216" cy="1903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a:lstStyle>
          <a:p>
            <a:pPr marL="0" indent="0">
              <a:buFontTx/>
              <a:buNone/>
            </a:pPr>
            <a:r>
              <a:rPr kumimoji="1" lang="ja-JP" altLang="en-US" sz="2000" kern="0"/>
              <a:t>システム関連図とは　どのようにシステムが構成されているのかを図式で分かりやすく示しているアーキテクチャです。</a:t>
            </a:r>
            <a:endParaRPr kumimoji="1" lang="en-US" altLang="ja-JP" sz="2000" kern="0" dirty="0"/>
          </a:p>
          <a:p>
            <a:pPr marL="0" indent="0">
              <a:buFontTx/>
              <a:buNone/>
            </a:pPr>
            <a:r>
              <a:rPr kumimoji="1" lang="ja-JP" altLang="en-US" sz="2000" kern="0"/>
              <a:t> 物理的な設計としては、データベースサーバーや</a:t>
            </a:r>
            <a:r>
              <a:rPr kumimoji="1" lang="en" altLang="ja-JP" sz="2000" kern="0" dirty="0"/>
              <a:t>WEB</a:t>
            </a:r>
            <a:r>
              <a:rPr kumimoji="1" lang="ja-JP" altLang="en-US" sz="2000" kern="0"/>
              <a:t>アプリサーバー、インターネット、アプリなどの位置付け示されています。</a:t>
            </a:r>
            <a:endParaRPr kumimoji="1" lang="en-US" altLang="ja-JP" sz="2000" kern="0" dirty="0"/>
          </a:p>
        </p:txBody>
      </p:sp>
    </p:spTree>
    <p:extLst>
      <p:ext uri="{BB962C8B-B14F-4D97-AF65-F5344CB8AC3E}">
        <p14:creationId xmlns:p14="http://schemas.microsoft.com/office/powerpoint/2010/main" val="37258014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154" name="グループ化 11">
            <a:extLst>
              <a:ext uri="{FF2B5EF4-FFF2-40B4-BE49-F238E27FC236}">
                <a16:creationId xmlns:a16="http://schemas.microsoft.com/office/drawing/2014/main" id="{DF0559A7-B2C6-4DC6-AB5A-5D89ECFCB2CA}"/>
              </a:ext>
            </a:extLst>
          </p:cNvPr>
          <p:cNvGrpSpPr>
            <a:grpSpLocks/>
          </p:cNvGrpSpPr>
          <p:nvPr/>
        </p:nvGrpSpPr>
        <p:grpSpPr bwMode="auto">
          <a:xfrm>
            <a:off x="7019925" y="6597650"/>
            <a:ext cx="2055813" cy="276225"/>
            <a:chOff x="7019971" y="6597352"/>
            <a:chExt cx="2055418" cy="276999"/>
          </a:xfrm>
        </p:grpSpPr>
        <p:sp>
          <p:nvSpPr>
            <p:cNvPr id="6184" name="テキスト ボックス 12">
              <a:extLst>
                <a:ext uri="{FF2B5EF4-FFF2-40B4-BE49-F238E27FC236}">
                  <a16:creationId xmlns:a16="http://schemas.microsoft.com/office/drawing/2014/main" id="{A6D956AA-8A3A-4D51-BEBE-4E17387B95C4}"/>
                </a:ext>
              </a:extLst>
            </p:cNvPr>
            <p:cNvSpPr txBox="1">
              <a:spLocks noChangeArrowheads="1"/>
            </p:cNvSpPr>
            <p:nvPr/>
          </p:nvSpPr>
          <p:spPr bwMode="auto">
            <a:xfrm>
              <a:off x="7164288" y="6597352"/>
              <a:ext cx="191110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kumimoji="1" lang="ja-JP" altLang="en-US" sz="1200" b="1" dirty="0">
                  <a:latin typeface="Meiryo UI" panose="020B0604030504040204" pitchFamily="50" charset="-128"/>
                  <a:ea typeface="Meiryo UI" panose="020B0604030504040204" pitchFamily="50" charset="-128"/>
                </a:rPr>
                <a:t>株式会社天時情報システム</a:t>
              </a:r>
            </a:p>
          </p:txBody>
        </p:sp>
        <p:pic>
          <p:nvPicPr>
            <p:cNvPr id="6185" name="図 11">
              <a:extLst>
                <a:ext uri="{FF2B5EF4-FFF2-40B4-BE49-F238E27FC236}">
                  <a16:creationId xmlns:a16="http://schemas.microsoft.com/office/drawing/2014/main" id="{A7B10965-CEBD-417C-A082-8512EE8CDCB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019971" y="6627851"/>
              <a:ext cx="216325" cy="2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77" name="テキスト ボックス 2">
            <a:extLst>
              <a:ext uri="{FF2B5EF4-FFF2-40B4-BE49-F238E27FC236}">
                <a16:creationId xmlns:a16="http://schemas.microsoft.com/office/drawing/2014/main" id="{DEA02C33-D04A-4AAC-9EF0-EC8C16992F9B}"/>
              </a:ext>
            </a:extLst>
          </p:cNvPr>
          <p:cNvSpPr txBox="1">
            <a:spLocks noChangeArrowheads="1"/>
          </p:cNvSpPr>
          <p:nvPr/>
        </p:nvSpPr>
        <p:spPr bwMode="auto">
          <a:xfrm>
            <a:off x="606425" y="201613"/>
            <a:ext cx="468565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kumimoji="1" lang="ja-JP" altLang="en-US" sz="3600" b="1">
                <a:latin typeface="Meiryo UI" panose="020B0604030504040204" pitchFamily="50" charset="-128"/>
                <a:ea typeface="Meiryo UI" panose="020B0604030504040204" pitchFamily="50" charset="-128"/>
              </a:rPr>
              <a:t>システム開発の難しさ</a:t>
            </a:r>
            <a:endParaRPr kumimoji="1" lang="ja-JP" altLang="en-US" sz="3600" b="1" dirty="0">
              <a:latin typeface="Meiryo UI" panose="020B0604030504040204" pitchFamily="50" charset="-128"/>
              <a:ea typeface="Meiryo UI" panose="020B0604030504040204" pitchFamily="50" charset="-128"/>
            </a:endParaRPr>
          </a:p>
        </p:txBody>
      </p:sp>
      <p:grpSp>
        <p:nvGrpSpPr>
          <p:cNvPr id="2" name="グループ化 1">
            <a:extLst>
              <a:ext uri="{FF2B5EF4-FFF2-40B4-BE49-F238E27FC236}">
                <a16:creationId xmlns:a16="http://schemas.microsoft.com/office/drawing/2014/main" id="{3839102E-5BAA-4FBA-AAA9-5FCB452874CA}"/>
              </a:ext>
            </a:extLst>
          </p:cNvPr>
          <p:cNvGrpSpPr/>
          <p:nvPr/>
        </p:nvGrpSpPr>
        <p:grpSpPr>
          <a:xfrm>
            <a:off x="0" y="868363"/>
            <a:ext cx="9144000" cy="0"/>
            <a:chOff x="0" y="868363"/>
            <a:chExt cx="9144000" cy="0"/>
          </a:xfrm>
        </p:grpSpPr>
        <p:cxnSp>
          <p:nvCxnSpPr>
            <p:cNvPr id="76" name="直線コネクタ 75">
              <a:extLst>
                <a:ext uri="{FF2B5EF4-FFF2-40B4-BE49-F238E27FC236}">
                  <a16:creationId xmlns:a16="http://schemas.microsoft.com/office/drawing/2014/main" id="{68F87CBD-2D72-4F23-93EA-6EE41F20C580}"/>
                </a:ext>
              </a:extLst>
            </p:cNvPr>
            <p:cNvCxnSpPr/>
            <p:nvPr/>
          </p:nvCxnSpPr>
          <p:spPr>
            <a:xfrm>
              <a:off x="0" y="868363"/>
              <a:ext cx="7704000" cy="0"/>
            </a:xfrm>
            <a:prstGeom prst="line">
              <a:avLst/>
            </a:prstGeom>
            <a:ln w="57150">
              <a:solidFill>
                <a:srgbClr val="00CCFF"/>
              </a:solidFill>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2DA6927D-1A03-453D-AF0C-E30A739B0064}"/>
                </a:ext>
              </a:extLst>
            </p:cNvPr>
            <p:cNvCxnSpPr/>
            <p:nvPr/>
          </p:nvCxnSpPr>
          <p:spPr>
            <a:xfrm>
              <a:off x="7704000" y="868363"/>
              <a:ext cx="144000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grpSp>
      <p:pic>
        <p:nvPicPr>
          <p:cNvPr id="10" name="図 9">
            <a:extLst>
              <a:ext uri="{FF2B5EF4-FFF2-40B4-BE49-F238E27FC236}">
                <a16:creationId xmlns:a16="http://schemas.microsoft.com/office/drawing/2014/main" id="{48A49423-2E50-F24C-95AD-DC45EE99775C}"/>
              </a:ext>
            </a:extLst>
          </p:cNvPr>
          <p:cNvPicPr>
            <a:picLocks noChangeAspect="1"/>
          </p:cNvPicPr>
          <p:nvPr/>
        </p:nvPicPr>
        <p:blipFill rotWithShape="1">
          <a:blip r:embed="rId4"/>
          <a:srcRect b="5656"/>
          <a:stretch/>
        </p:blipFill>
        <p:spPr>
          <a:xfrm>
            <a:off x="386326" y="1276173"/>
            <a:ext cx="8371348" cy="4713464"/>
          </a:xfrm>
          <a:prstGeom prst="rect">
            <a:avLst/>
          </a:prstGeom>
        </p:spPr>
      </p:pic>
    </p:spTree>
    <p:extLst>
      <p:ext uri="{BB962C8B-B14F-4D97-AF65-F5344CB8AC3E}">
        <p14:creationId xmlns:p14="http://schemas.microsoft.com/office/powerpoint/2010/main" val="24119112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154" name="グループ化 11">
            <a:extLst>
              <a:ext uri="{FF2B5EF4-FFF2-40B4-BE49-F238E27FC236}">
                <a16:creationId xmlns:a16="http://schemas.microsoft.com/office/drawing/2014/main" id="{DF0559A7-B2C6-4DC6-AB5A-5D89ECFCB2CA}"/>
              </a:ext>
            </a:extLst>
          </p:cNvPr>
          <p:cNvGrpSpPr>
            <a:grpSpLocks/>
          </p:cNvGrpSpPr>
          <p:nvPr/>
        </p:nvGrpSpPr>
        <p:grpSpPr bwMode="auto">
          <a:xfrm>
            <a:off x="7019925" y="6597650"/>
            <a:ext cx="2055813" cy="276225"/>
            <a:chOff x="7019971" y="6597352"/>
            <a:chExt cx="2055418" cy="276999"/>
          </a:xfrm>
        </p:grpSpPr>
        <p:sp>
          <p:nvSpPr>
            <p:cNvPr id="6184" name="テキスト ボックス 12">
              <a:extLst>
                <a:ext uri="{FF2B5EF4-FFF2-40B4-BE49-F238E27FC236}">
                  <a16:creationId xmlns:a16="http://schemas.microsoft.com/office/drawing/2014/main" id="{A6D956AA-8A3A-4D51-BEBE-4E17387B95C4}"/>
                </a:ext>
              </a:extLst>
            </p:cNvPr>
            <p:cNvSpPr txBox="1">
              <a:spLocks noChangeArrowheads="1"/>
            </p:cNvSpPr>
            <p:nvPr/>
          </p:nvSpPr>
          <p:spPr bwMode="auto">
            <a:xfrm>
              <a:off x="7164288" y="6597352"/>
              <a:ext cx="191110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kumimoji="1" lang="ja-JP" altLang="en-US" sz="1200" b="1" dirty="0">
                  <a:latin typeface="Meiryo UI" panose="020B0604030504040204" pitchFamily="50" charset="-128"/>
                  <a:ea typeface="Meiryo UI" panose="020B0604030504040204" pitchFamily="50" charset="-128"/>
                </a:rPr>
                <a:t>株式会社天時情報システム</a:t>
              </a:r>
            </a:p>
          </p:txBody>
        </p:sp>
        <p:pic>
          <p:nvPicPr>
            <p:cNvPr id="6185" name="図 11">
              <a:extLst>
                <a:ext uri="{FF2B5EF4-FFF2-40B4-BE49-F238E27FC236}">
                  <a16:creationId xmlns:a16="http://schemas.microsoft.com/office/drawing/2014/main" id="{A7B10965-CEBD-417C-A082-8512EE8CDCB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019971" y="6627851"/>
              <a:ext cx="216325" cy="2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77" name="テキスト ボックス 2">
            <a:extLst>
              <a:ext uri="{FF2B5EF4-FFF2-40B4-BE49-F238E27FC236}">
                <a16:creationId xmlns:a16="http://schemas.microsoft.com/office/drawing/2014/main" id="{DEA02C33-D04A-4AAC-9EF0-EC8C16992F9B}"/>
              </a:ext>
            </a:extLst>
          </p:cNvPr>
          <p:cNvSpPr txBox="1">
            <a:spLocks noChangeArrowheads="1"/>
          </p:cNvSpPr>
          <p:nvPr/>
        </p:nvSpPr>
        <p:spPr bwMode="auto">
          <a:xfrm>
            <a:off x="606425" y="201613"/>
            <a:ext cx="482967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kumimoji="1" lang="ja-JP" altLang="en-US" sz="3600" b="1">
                <a:latin typeface="Meiryo UI" panose="020B0604030504040204" pitchFamily="50" charset="-128"/>
                <a:ea typeface="Meiryo UI" panose="020B0604030504040204" pitchFamily="50" charset="-128"/>
              </a:rPr>
              <a:t>宿題</a:t>
            </a:r>
            <a:endParaRPr kumimoji="1" lang="ja-JP" altLang="en-US" sz="3600" b="1" dirty="0">
              <a:latin typeface="Meiryo UI" panose="020B0604030504040204" pitchFamily="50" charset="-128"/>
              <a:ea typeface="Meiryo UI" panose="020B0604030504040204" pitchFamily="50" charset="-128"/>
            </a:endParaRPr>
          </a:p>
        </p:txBody>
      </p:sp>
      <p:grpSp>
        <p:nvGrpSpPr>
          <p:cNvPr id="2" name="グループ化 1">
            <a:extLst>
              <a:ext uri="{FF2B5EF4-FFF2-40B4-BE49-F238E27FC236}">
                <a16:creationId xmlns:a16="http://schemas.microsoft.com/office/drawing/2014/main" id="{3839102E-5BAA-4FBA-AAA9-5FCB452874CA}"/>
              </a:ext>
            </a:extLst>
          </p:cNvPr>
          <p:cNvGrpSpPr/>
          <p:nvPr/>
        </p:nvGrpSpPr>
        <p:grpSpPr>
          <a:xfrm>
            <a:off x="0" y="868363"/>
            <a:ext cx="9144000" cy="0"/>
            <a:chOff x="0" y="868363"/>
            <a:chExt cx="9144000" cy="0"/>
          </a:xfrm>
        </p:grpSpPr>
        <p:cxnSp>
          <p:nvCxnSpPr>
            <p:cNvPr id="76" name="直線コネクタ 75">
              <a:extLst>
                <a:ext uri="{FF2B5EF4-FFF2-40B4-BE49-F238E27FC236}">
                  <a16:creationId xmlns:a16="http://schemas.microsoft.com/office/drawing/2014/main" id="{68F87CBD-2D72-4F23-93EA-6EE41F20C580}"/>
                </a:ext>
              </a:extLst>
            </p:cNvPr>
            <p:cNvCxnSpPr/>
            <p:nvPr/>
          </p:nvCxnSpPr>
          <p:spPr>
            <a:xfrm>
              <a:off x="0" y="868363"/>
              <a:ext cx="7704000" cy="0"/>
            </a:xfrm>
            <a:prstGeom prst="line">
              <a:avLst/>
            </a:prstGeom>
            <a:ln w="57150">
              <a:solidFill>
                <a:srgbClr val="00CCFF"/>
              </a:solidFill>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2DA6927D-1A03-453D-AF0C-E30A739B0064}"/>
                </a:ext>
              </a:extLst>
            </p:cNvPr>
            <p:cNvCxnSpPr/>
            <p:nvPr/>
          </p:nvCxnSpPr>
          <p:spPr>
            <a:xfrm>
              <a:off x="7704000" y="868363"/>
              <a:ext cx="144000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1" name="グループ化 10">
            <a:extLst>
              <a:ext uri="{FF2B5EF4-FFF2-40B4-BE49-F238E27FC236}">
                <a16:creationId xmlns:a16="http://schemas.microsoft.com/office/drawing/2014/main" id="{ECBB4DA3-D234-194D-B07B-3070B2B151AC}"/>
              </a:ext>
            </a:extLst>
          </p:cNvPr>
          <p:cNvGrpSpPr/>
          <p:nvPr/>
        </p:nvGrpSpPr>
        <p:grpSpPr>
          <a:xfrm>
            <a:off x="606424" y="1196751"/>
            <a:ext cx="7998023" cy="4896521"/>
            <a:chOff x="606425" y="2097533"/>
            <a:chExt cx="7264400" cy="4211788"/>
          </a:xfrm>
        </p:grpSpPr>
        <p:pic>
          <p:nvPicPr>
            <p:cNvPr id="5" name="図 4">
              <a:extLst>
                <a:ext uri="{FF2B5EF4-FFF2-40B4-BE49-F238E27FC236}">
                  <a16:creationId xmlns:a16="http://schemas.microsoft.com/office/drawing/2014/main" id="{B4FF4EA7-071A-4C4E-BD70-8E23BF3988ED}"/>
                </a:ext>
              </a:extLst>
            </p:cNvPr>
            <p:cNvPicPr>
              <a:picLocks noChangeAspect="1"/>
            </p:cNvPicPr>
            <p:nvPr/>
          </p:nvPicPr>
          <p:blipFill>
            <a:blip r:embed="rId4"/>
            <a:stretch>
              <a:fillRect/>
            </a:stretch>
          </p:blipFill>
          <p:spPr>
            <a:xfrm>
              <a:off x="606425" y="2097533"/>
              <a:ext cx="7264400" cy="4211788"/>
            </a:xfrm>
            <a:prstGeom prst="rect">
              <a:avLst/>
            </a:prstGeom>
          </p:spPr>
        </p:pic>
        <p:pic>
          <p:nvPicPr>
            <p:cNvPr id="7" name="図 6">
              <a:extLst>
                <a:ext uri="{FF2B5EF4-FFF2-40B4-BE49-F238E27FC236}">
                  <a16:creationId xmlns:a16="http://schemas.microsoft.com/office/drawing/2014/main" id="{FCBA6EBC-569D-E64F-AFFF-87DD9CE6685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76256" y="2132856"/>
              <a:ext cx="971478" cy="153233"/>
            </a:xfrm>
            <a:prstGeom prst="rect">
              <a:avLst/>
            </a:prstGeom>
          </p:spPr>
        </p:pic>
        <p:sp>
          <p:nvSpPr>
            <p:cNvPr id="8" name="正方形/長方形 7">
              <a:extLst>
                <a:ext uri="{FF2B5EF4-FFF2-40B4-BE49-F238E27FC236}">
                  <a16:creationId xmlns:a16="http://schemas.microsoft.com/office/drawing/2014/main" id="{0ACA4EBD-C3D6-9C4B-B70F-4C242362CA6E}"/>
                </a:ext>
              </a:extLst>
            </p:cNvPr>
            <p:cNvSpPr/>
            <p:nvPr/>
          </p:nvSpPr>
          <p:spPr bwMode="auto">
            <a:xfrm>
              <a:off x="5004048" y="4149080"/>
              <a:ext cx="2736304" cy="2160241"/>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800" b="0" i="0" u="none" strike="noStrike" cap="none" normalizeH="0" baseline="0">
                <a:ln>
                  <a:noFill/>
                </a:ln>
                <a:solidFill>
                  <a:schemeClr val="tx1"/>
                </a:solidFill>
                <a:effectLst/>
                <a:latin typeface="Arial" charset="0"/>
                <a:cs typeface="Arial" charset="0"/>
              </a:endParaRPr>
            </a:p>
          </p:txBody>
        </p:sp>
      </p:grpSp>
    </p:spTree>
    <p:extLst>
      <p:ext uri="{BB962C8B-B14F-4D97-AF65-F5344CB8AC3E}">
        <p14:creationId xmlns:p14="http://schemas.microsoft.com/office/powerpoint/2010/main" val="33046152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5" name="グループ化 4">
            <a:extLst>
              <a:ext uri="{FF2B5EF4-FFF2-40B4-BE49-F238E27FC236}">
                <a16:creationId xmlns:a16="http://schemas.microsoft.com/office/drawing/2014/main" id="{4427191D-5C99-4CA1-B3FC-0E01AA6D9A58}"/>
              </a:ext>
            </a:extLst>
          </p:cNvPr>
          <p:cNvGrpSpPr>
            <a:grpSpLocks/>
          </p:cNvGrpSpPr>
          <p:nvPr/>
        </p:nvGrpSpPr>
        <p:grpSpPr bwMode="auto">
          <a:xfrm>
            <a:off x="2123728" y="2492896"/>
            <a:ext cx="5318125" cy="609600"/>
            <a:chOff x="3635646" y="2350432"/>
            <a:chExt cx="5318651" cy="611298"/>
          </a:xfrm>
          <a:effectLst/>
        </p:grpSpPr>
        <p:pic>
          <p:nvPicPr>
            <p:cNvPr id="3081" name="図 11">
              <a:extLst>
                <a:ext uri="{FF2B5EF4-FFF2-40B4-BE49-F238E27FC236}">
                  <a16:creationId xmlns:a16="http://schemas.microsoft.com/office/drawing/2014/main" id="{AB40B82E-072F-44E0-A801-8B047DFF18E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635646" y="2354687"/>
              <a:ext cx="606894" cy="6070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82" name="テキスト ボックス 8">
              <a:extLst>
                <a:ext uri="{FF2B5EF4-FFF2-40B4-BE49-F238E27FC236}">
                  <a16:creationId xmlns:a16="http://schemas.microsoft.com/office/drawing/2014/main" id="{49B06EBA-AAA4-473B-9483-1D31DF52ACCF}"/>
                </a:ext>
              </a:extLst>
            </p:cNvPr>
            <p:cNvSpPr txBox="1">
              <a:spLocks noChangeArrowheads="1"/>
            </p:cNvSpPr>
            <p:nvPr/>
          </p:nvSpPr>
          <p:spPr bwMode="auto">
            <a:xfrm>
              <a:off x="4158498" y="2350432"/>
              <a:ext cx="4795799" cy="5859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kumimoji="1" lang="ja-JP" altLang="en-US" b="1" dirty="0">
                  <a:latin typeface="Meiryo UI" panose="020B0604030504040204" pitchFamily="50" charset="-128"/>
                  <a:ea typeface="Meiryo UI" panose="020B0604030504040204" pitchFamily="50" charset="-128"/>
                </a:rPr>
                <a:t>株式会社天時情報システム</a:t>
              </a:r>
            </a:p>
          </p:txBody>
        </p:sp>
      </p:grpSp>
      <p:cxnSp>
        <p:nvCxnSpPr>
          <p:cNvPr id="12" name="直線コネクタ 9">
            <a:extLst>
              <a:ext uri="{FF2B5EF4-FFF2-40B4-BE49-F238E27FC236}">
                <a16:creationId xmlns:a16="http://schemas.microsoft.com/office/drawing/2014/main" id="{94D0B61B-ACAF-4BA9-9324-FDED4068BC03}"/>
              </a:ext>
            </a:extLst>
          </p:cNvPr>
          <p:cNvCxnSpPr>
            <a:cxnSpLocks noChangeShapeType="1"/>
          </p:cNvCxnSpPr>
          <p:nvPr/>
        </p:nvCxnSpPr>
        <p:spPr bwMode="auto">
          <a:xfrm>
            <a:off x="2124125" y="3138760"/>
            <a:ext cx="5390753" cy="0"/>
          </a:xfrm>
          <a:prstGeom prst="line">
            <a:avLst/>
          </a:prstGeom>
          <a:noFill/>
          <a:ln w="3175" algn="ctr">
            <a:solidFill>
              <a:schemeClr val="tx1"/>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7" name="テキスト ボックス 8">
            <a:extLst>
              <a:ext uri="{FF2B5EF4-FFF2-40B4-BE49-F238E27FC236}">
                <a16:creationId xmlns:a16="http://schemas.microsoft.com/office/drawing/2014/main" id="{5EA20626-0FB3-46B8-B01B-8CD06ABF7B13}"/>
              </a:ext>
            </a:extLst>
          </p:cNvPr>
          <p:cNvSpPr txBox="1">
            <a:spLocks noChangeArrowheads="1"/>
          </p:cNvSpPr>
          <p:nvPr/>
        </p:nvSpPr>
        <p:spPr bwMode="auto">
          <a:xfrm>
            <a:off x="2728774" y="3284984"/>
            <a:ext cx="446308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a:buFontTx/>
              <a:buNone/>
            </a:pPr>
            <a:r>
              <a:rPr lang="ja-JP" altLang="en-US">
                <a:solidFill>
                  <a:srgbClr val="00B0F0"/>
                </a:solidFill>
                <a:ea typeface="Meiryo UI" panose="020B0604030504040204" pitchFamily="50" charset="-128"/>
              </a:rPr>
              <a:t>ごらんありがとう</a:t>
            </a:r>
            <a:r>
              <a:rPr lang="ja-JP" altLang="en-US" dirty="0">
                <a:solidFill>
                  <a:srgbClr val="00B0F0"/>
                </a:solidFill>
                <a:ea typeface="Meiryo UI" panose="020B0604030504040204" pitchFamily="50" charset="-128"/>
              </a:rPr>
              <a:t>ございました</a:t>
            </a:r>
            <a:endParaRPr lang="zh-CN" altLang="en-US" dirty="0">
              <a:solidFill>
                <a:srgbClr val="00B0F0"/>
              </a:solidFill>
              <a:ea typeface="Meiryo UI" panose="020B0604030504040204" pitchFamily="50" charset="-128"/>
            </a:endParaRPr>
          </a:p>
        </p:txBody>
      </p:sp>
    </p:spTree>
    <p:extLst>
      <p:ext uri="{BB962C8B-B14F-4D97-AF65-F5344CB8AC3E}">
        <p14:creationId xmlns:p14="http://schemas.microsoft.com/office/powerpoint/2010/main" val="1565393807"/>
      </p:ext>
    </p:extLst>
  </p:cSld>
  <p:clrMapOvr>
    <a:masterClrMapping/>
  </p:clrMapOvr>
  <p:transition spd="slow">
    <p:circle/>
  </p:transition>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5" name="グループ化 4">
            <a:extLst>
              <a:ext uri="{FF2B5EF4-FFF2-40B4-BE49-F238E27FC236}">
                <a16:creationId xmlns:a16="http://schemas.microsoft.com/office/drawing/2014/main" id="{4427191D-5C99-4CA1-B3FC-0E01AA6D9A58}"/>
              </a:ext>
            </a:extLst>
          </p:cNvPr>
          <p:cNvGrpSpPr>
            <a:grpSpLocks/>
          </p:cNvGrpSpPr>
          <p:nvPr/>
        </p:nvGrpSpPr>
        <p:grpSpPr bwMode="auto">
          <a:xfrm>
            <a:off x="2123728" y="2492896"/>
            <a:ext cx="5318125" cy="609600"/>
            <a:chOff x="3635646" y="2350432"/>
            <a:chExt cx="5318651" cy="611298"/>
          </a:xfrm>
          <a:effectLst/>
        </p:grpSpPr>
        <p:pic>
          <p:nvPicPr>
            <p:cNvPr id="3081" name="図 11">
              <a:extLst>
                <a:ext uri="{FF2B5EF4-FFF2-40B4-BE49-F238E27FC236}">
                  <a16:creationId xmlns:a16="http://schemas.microsoft.com/office/drawing/2014/main" id="{AB40B82E-072F-44E0-A801-8B047DFF18E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635646" y="2354687"/>
              <a:ext cx="606894" cy="6070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82" name="テキスト ボックス 8">
              <a:extLst>
                <a:ext uri="{FF2B5EF4-FFF2-40B4-BE49-F238E27FC236}">
                  <a16:creationId xmlns:a16="http://schemas.microsoft.com/office/drawing/2014/main" id="{49B06EBA-AAA4-473B-9483-1D31DF52ACCF}"/>
                </a:ext>
              </a:extLst>
            </p:cNvPr>
            <p:cNvSpPr txBox="1">
              <a:spLocks noChangeArrowheads="1"/>
            </p:cNvSpPr>
            <p:nvPr/>
          </p:nvSpPr>
          <p:spPr bwMode="auto">
            <a:xfrm>
              <a:off x="4158498" y="2350432"/>
              <a:ext cx="4795799" cy="5859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kumimoji="1" lang="ja-JP" altLang="en-US" b="1" dirty="0">
                  <a:latin typeface="Meiryo UI" panose="020B0604030504040204" pitchFamily="50" charset="-128"/>
                  <a:ea typeface="Meiryo UI" panose="020B0604030504040204" pitchFamily="50" charset="-128"/>
                </a:rPr>
                <a:t>株式会社天時情報システム</a:t>
              </a:r>
            </a:p>
          </p:txBody>
        </p:sp>
      </p:grpSp>
      <p:cxnSp>
        <p:nvCxnSpPr>
          <p:cNvPr id="12" name="直線コネクタ 9">
            <a:extLst>
              <a:ext uri="{FF2B5EF4-FFF2-40B4-BE49-F238E27FC236}">
                <a16:creationId xmlns:a16="http://schemas.microsoft.com/office/drawing/2014/main" id="{94D0B61B-ACAF-4BA9-9324-FDED4068BC03}"/>
              </a:ext>
            </a:extLst>
          </p:cNvPr>
          <p:cNvCxnSpPr>
            <a:cxnSpLocks noChangeShapeType="1"/>
          </p:cNvCxnSpPr>
          <p:nvPr/>
        </p:nvCxnSpPr>
        <p:spPr bwMode="auto">
          <a:xfrm>
            <a:off x="2124125" y="3138760"/>
            <a:ext cx="5390753" cy="0"/>
          </a:xfrm>
          <a:prstGeom prst="line">
            <a:avLst/>
          </a:prstGeom>
          <a:noFill/>
          <a:ln w="3175" algn="ctr">
            <a:solidFill>
              <a:schemeClr val="tx1"/>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8" name="テキスト ボックス 8">
            <a:extLst>
              <a:ext uri="{FF2B5EF4-FFF2-40B4-BE49-F238E27FC236}">
                <a16:creationId xmlns:a16="http://schemas.microsoft.com/office/drawing/2014/main" id="{DFB8969F-6DA3-4D25-8B73-F6556E2F6D92}"/>
              </a:ext>
            </a:extLst>
          </p:cNvPr>
          <p:cNvSpPr txBox="1">
            <a:spLocks noChangeArrowheads="1"/>
          </p:cNvSpPr>
          <p:nvPr/>
        </p:nvSpPr>
        <p:spPr bwMode="auto">
          <a:xfrm>
            <a:off x="2551174" y="3257575"/>
            <a:ext cx="45993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a:buFontTx/>
              <a:buNone/>
            </a:pPr>
            <a:r>
              <a:rPr lang="ja-JP" altLang="en-US" sz="2400">
                <a:solidFill>
                  <a:srgbClr val="00B0F0"/>
                </a:solidFill>
                <a:latin typeface="小塚明朝 Pro B" panose="02020800000000000000" pitchFamily="18" charset="-128"/>
                <a:ea typeface="小塚明朝 Pro B" panose="02020800000000000000" pitchFamily="18" charset="-128"/>
              </a:rPr>
              <a:t>作成者　祁　景紅　</a:t>
            </a:r>
            <a:r>
              <a:rPr lang="en-US" altLang="ja-JP" sz="2400" dirty="0">
                <a:solidFill>
                  <a:srgbClr val="00B0F0"/>
                </a:solidFill>
                <a:latin typeface="小塚明朝 Pro B" panose="02020800000000000000" pitchFamily="18" charset="-128"/>
                <a:ea typeface="小塚明朝 Pro B" panose="02020800000000000000" pitchFamily="18" charset="-128"/>
              </a:rPr>
              <a:t>2020</a:t>
            </a:r>
            <a:r>
              <a:rPr lang="ja-JP" altLang="en-US" sz="2400">
                <a:solidFill>
                  <a:srgbClr val="00B0F0"/>
                </a:solidFill>
                <a:latin typeface="小塚明朝 Pro B" panose="02020800000000000000" pitchFamily="18" charset="-128"/>
                <a:ea typeface="小塚明朝 Pro B" panose="02020800000000000000" pitchFamily="18" charset="-128"/>
              </a:rPr>
              <a:t>年</a:t>
            </a:r>
            <a:r>
              <a:rPr lang="en-US" altLang="ja-JP" sz="2400" dirty="0">
                <a:solidFill>
                  <a:srgbClr val="00B0F0"/>
                </a:solidFill>
                <a:latin typeface="小塚明朝 Pro B" panose="02020800000000000000" pitchFamily="18" charset="-128"/>
                <a:ea typeface="小塚明朝 Pro B" panose="02020800000000000000" pitchFamily="18" charset="-128"/>
              </a:rPr>
              <a:t>10</a:t>
            </a:r>
            <a:r>
              <a:rPr lang="ja-JP" altLang="en-US" sz="2400">
                <a:solidFill>
                  <a:srgbClr val="00B0F0"/>
                </a:solidFill>
                <a:latin typeface="小塚明朝 Pro B" panose="02020800000000000000" pitchFamily="18" charset="-128"/>
                <a:ea typeface="小塚明朝 Pro B" panose="02020800000000000000" pitchFamily="18" charset="-128"/>
              </a:rPr>
              <a:t>月</a:t>
            </a:r>
            <a:endParaRPr lang="zh-CN" altLang="en-US" sz="2400" dirty="0">
              <a:solidFill>
                <a:srgbClr val="00B0F0"/>
              </a:solidFill>
              <a:latin typeface="小塚明朝 Pro B" panose="02020800000000000000" pitchFamily="18" charset="-128"/>
              <a:ea typeface="小塚明朝 Pro B" panose="02020800000000000000" pitchFamily="18" charset="-128"/>
            </a:endParaRPr>
          </a:p>
        </p:txBody>
      </p:sp>
    </p:spTree>
    <p:extLst>
      <p:ext uri="{BB962C8B-B14F-4D97-AF65-F5344CB8AC3E}">
        <p14:creationId xmlns:p14="http://schemas.microsoft.com/office/powerpoint/2010/main" val="1137286875"/>
      </p:ext>
    </p:extLst>
  </p:cSld>
  <p:clrMapOvr>
    <a:masterClrMapping/>
  </p:clrMapOvr>
  <p:transition spd="slow">
    <p:circl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154" name="グループ化 11">
            <a:extLst>
              <a:ext uri="{FF2B5EF4-FFF2-40B4-BE49-F238E27FC236}">
                <a16:creationId xmlns:a16="http://schemas.microsoft.com/office/drawing/2014/main" id="{DF0559A7-B2C6-4DC6-AB5A-5D89ECFCB2CA}"/>
              </a:ext>
            </a:extLst>
          </p:cNvPr>
          <p:cNvGrpSpPr>
            <a:grpSpLocks/>
          </p:cNvGrpSpPr>
          <p:nvPr/>
        </p:nvGrpSpPr>
        <p:grpSpPr bwMode="auto">
          <a:xfrm>
            <a:off x="7019925" y="6597650"/>
            <a:ext cx="2055813" cy="276225"/>
            <a:chOff x="7019971" y="6597352"/>
            <a:chExt cx="2055418" cy="276999"/>
          </a:xfrm>
        </p:grpSpPr>
        <p:sp>
          <p:nvSpPr>
            <p:cNvPr id="6184" name="テキスト ボックス 12">
              <a:extLst>
                <a:ext uri="{FF2B5EF4-FFF2-40B4-BE49-F238E27FC236}">
                  <a16:creationId xmlns:a16="http://schemas.microsoft.com/office/drawing/2014/main" id="{A6D956AA-8A3A-4D51-BEBE-4E17387B95C4}"/>
                </a:ext>
              </a:extLst>
            </p:cNvPr>
            <p:cNvSpPr txBox="1">
              <a:spLocks noChangeArrowheads="1"/>
            </p:cNvSpPr>
            <p:nvPr/>
          </p:nvSpPr>
          <p:spPr bwMode="auto">
            <a:xfrm>
              <a:off x="7164288" y="6597352"/>
              <a:ext cx="191110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kumimoji="1" lang="ja-JP" altLang="en-US" sz="1200" b="1" dirty="0">
                  <a:latin typeface="Meiryo UI" panose="020B0604030504040204" pitchFamily="50" charset="-128"/>
                  <a:ea typeface="Meiryo UI" panose="020B0604030504040204" pitchFamily="50" charset="-128"/>
                </a:rPr>
                <a:t>株式会社天時情報システム</a:t>
              </a:r>
            </a:p>
          </p:txBody>
        </p:sp>
        <p:pic>
          <p:nvPicPr>
            <p:cNvPr id="6185" name="図 11">
              <a:extLst>
                <a:ext uri="{FF2B5EF4-FFF2-40B4-BE49-F238E27FC236}">
                  <a16:creationId xmlns:a16="http://schemas.microsoft.com/office/drawing/2014/main" id="{A7B10965-CEBD-417C-A082-8512EE8CDCB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019971" y="6627851"/>
              <a:ext cx="216325" cy="2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77" name="テキスト ボックス 2">
            <a:extLst>
              <a:ext uri="{FF2B5EF4-FFF2-40B4-BE49-F238E27FC236}">
                <a16:creationId xmlns:a16="http://schemas.microsoft.com/office/drawing/2014/main" id="{DEA02C33-D04A-4AAC-9EF0-EC8C16992F9B}"/>
              </a:ext>
            </a:extLst>
          </p:cNvPr>
          <p:cNvSpPr txBox="1">
            <a:spLocks noChangeArrowheads="1"/>
          </p:cNvSpPr>
          <p:nvPr/>
        </p:nvSpPr>
        <p:spPr bwMode="auto">
          <a:xfrm>
            <a:off x="606425" y="201613"/>
            <a:ext cx="468565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kumimoji="1" lang="ja-JP" altLang="en-US" sz="3600" b="1">
                <a:latin typeface="Meiryo UI" panose="020B0604030504040204" pitchFamily="50" charset="-128"/>
                <a:ea typeface="Meiryo UI" panose="020B0604030504040204" pitchFamily="50" charset="-128"/>
              </a:rPr>
              <a:t>開発工程のおさらい</a:t>
            </a:r>
            <a:endParaRPr kumimoji="1" lang="ja-JP" altLang="en-US" sz="3600" b="1" dirty="0">
              <a:latin typeface="Meiryo UI" panose="020B0604030504040204" pitchFamily="50" charset="-128"/>
              <a:ea typeface="Meiryo UI" panose="020B0604030504040204" pitchFamily="50" charset="-128"/>
            </a:endParaRPr>
          </a:p>
        </p:txBody>
      </p:sp>
      <p:grpSp>
        <p:nvGrpSpPr>
          <p:cNvPr id="2" name="グループ化 1">
            <a:extLst>
              <a:ext uri="{FF2B5EF4-FFF2-40B4-BE49-F238E27FC236}">
                <a16:creationId xmlns:a16="http://schemas.microsoft.com/office/drawing/2014/main" id="{3839102E-5BAA-4FBA-AAA9-5FCB452874CA}"/>
              </a:ext>
            </a:extLst>
          </p:cNvPr>
          <p:cNvGrpSpPr/>
          <p:nvPr/>
        </p:nvGrpSpPr>
        <p:grpSpPr>
          <a:xfrm>
            <a:off x="0" y="868363"/>
            <a:ext cx="9144000" cy="0"/>
            <a:chOff x="0" y="868363"/>
            <a:chExt cx="9144000" cy="0"/>
          </a:xfrm>
        </p:grpSpPr>
        <p:cxnSp>
          <p:nvCxnSpPr>
            <p:cNvPr id="76" name="直線コネクタ 75">
              <a:extLst>
                <a:ext uri="{FF2B5EF4-FFF2-40B4-BE49-F238E27FC236}">
                  <a16:creationId xmlns:a16="http://schemas.microsoft.com/office/drawing/2014/main" id="{68F87CBD-2D72-4F23-93EA-6EE41F20C580}"/>
                </a:ext>
              </a:extLst>
            </p:cNvPr>
            <p:cNvCxnSpPr/>
            <p:nvPr/>
          </p:nvCxnSpPr>
          <p:spPr>
            <a:xfrm>
              <a:off x="0" y="868363"/>
              <a:ext cx="7704000" cy="0"/>
            </a:xfrm>
            <a:prstGeom prst="line">
              <a:avLst/>
            </a:prstGeom>
            <a:ln w="57150">
              <a:solidFill>
                <a:srgbClr val="00CCFF"/>
              </a:solidFill>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2DA6927D-1A03-453D-AF0C-E30A739B0064}"/>
                </a:ext>
              </a:extLst>
            </p:cNvPr>
            <p:cNvCxnSpPr/>
            <p:nvPr/>
          </p:nvCxnSpPr>
          <p:spPr>
            <a:xfrm>
              <a:off x="7704000" y="868363"/>
              <a:ext cx="144000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9" name="コンテンツ プレースホルダー 2">
            <a:extLst>
              <a:ext uri="{FF2B5EF4-FFF2-40B4-BE49-F238E27FC236}">
                <a16:creationId xmlns:a16="http://schemas.microsoft.com/office/drawing/2014/main" id="{9011F2D2-D135-1D48-886D-64D391C6D67A}"/>
              </a:ext>
            </a:extLst>
          </p:cNvPr>
          <p:cNvSpPr>
            <a:spLocks noGrp="1"/>
          </p:cNvSpPr>
          <p:nvPr>
            <p:ph idx="1"/>
          </p:nvPr>
        </p:nvSpPr>
        <p:spPr>
          <a:xfrm>
            <a:off x="457200" y="1166018"/>
            <a:ext cx="3034680" cy="966835"/>
          </a:xfrm>
        </p:spPr>
        <p:txBody>
          <a:bodyPr/>
          <a:lstStyle/>
          <a:p>
            <a:r>
              <a:rPr kumimoji="1" lang="ja-JP" altLang="en-US" sz="2400"/>
              <a:t>システム企画</a:t>
            </a:r>
            <a:endParaRPr kumimoji="1" lang="en-US" altLang="ja-JP" sz="2400" dirty="0"/>
          </a:p>
          <a:p>
            <a:r>
              <a:rPr kumimoji="1" lang="ja-JP" altLang="en-US" sz="2400"/>
              <a:t>要件定義（</a:t>
            </a:r>
            <a:r>
              <a:rPr kumimoji="1" lang="en" altLang="ja-JP" sz="2400" dirty="0"/>
              <a:t>RD</a:t>
            </a:r>
            <a:r>
              <a:rPr kumimoji="1" lang="ja-JP" altLang="en" sz="2400"/>
              <a:t>）</a:t>
            </a:r>
            <a:endParaRPr kumimoji="1" lang="en-US" altLang="ja-JP" sz="2400" dirty="0"/>
          </a:p>
        </p:txBody>
      </p:sp>
      <p:sp>
        <p:nvSpPr>
          <p:cNvPr id="11" name="コンテンツ プレースホルダー 2">
            <a:extLst>
              <a:ext uri="{FF2B5EF4-FFF2-40B4-BE49-F238E27FC236}">
                <a16:creationId xmlns:a16="http://schemas.microsoft.com/office/drawing/2014/main" id="{B23863D4-1746-5249-A11D-44D951BAEBF4}"/>
              </a:ext>
            </a:extLst>
          </p:cNvPr>
          <p:cNvSpPr txBox="1">
            <a:spLocks/>
          </p:cNvSpPr>
          <p:nvPr/>
        </p:nvSpPr>
        <p:spPr bwMode="auto">
          <a:xfrm>
            <a:off x="1977206" y="2095798"/>
            <a:ext cx="3749587" cy="2924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a:lstStyle>
          <a:p>
            <a:r>
              <a:rPr kumimoji="1" lang="ja-JP" altLang="en-US" sz="2400" kern="0"/>
              <a:t>基本設計（</a:t>
            </a:r>
            <a:r>
              <a:rPr kumimoji="1" lang="en-US" altLang="ja-JP" sz="2400" kern="0" dirty="0"/>
              <a:t>BD</a:t>
            </a:r>
            <a:r>
              <a:rPr kumimoji="1" lang="ja-JP" altLang="en-US" sz="2400" kern="0"/>
              <a:t>）</a:t>
            </a:r>
            <a:endParaRPr kumimoji="1" lang="en-US" altLang="ja-JP" sz="2400" kern="0" dirty="0"/>
          </a:p>
          <a:p>
            <a:r>
              <a:rPr kumimoji="1" lang="ja-JP" altLang="en-US" sz="2400" kern="0"/>
              <a:t>詳細設計（</a:t>
            </a:r>
            <a:r>
              <a:rPr kumimoji="1" lang="en" altLang="ja-JP" sz="2400" kern="0" dirty="0"/>
              <a:t>DD</a:t>
            </a:r>
            <a:r>
              <a:rPr kumimoji="1" lang="ja-JP" altLang="en" sz="2400" kern="0"/>
              <a:t>）</a:t>
            </a:r>
            <a:endParaRPr kumimoji="1" lang="en-US" altLang="ja-JP" sz="2400" kern="0" dirty="0"/>
          </a:p>
          <a:p>
            <a:r>
              <a:rPr kumimoji="1" lang="ja-JP" altLang="en-US" sz="2400" kern="0"/>
              <a:t>製造（</a:t>
            </a:r>
            <a:r>
              <a:rPr kumimoji="1" lang="en" altLang="ja-JP" sz="2400" kern="0" dirty="0"/>
              <a:t>CD</a:t>
            </a:r>
            <a:r>
              <a:rPr kumimoji="1" lang="ja-JP" altLang="en" sz="2400" kern="0"/>
              <a:t>）</a:t>
            </a:r>
            <a:endParaRPr kumimoji="1" lang="en-US" altLang="ja-JP" sz="2400" kern="0" dirty="0"/>
          </a:p>
          <a:p>
            <a:r>
              <a:rPr kumimoji="1" lang="ja-JP" altLang="en-US" sz="2400" kern="0"/>
              <a:t>単体テスト（</a:t>
            </a:r>
            <a:r>
              <a:rPr kumimoji="1" lang="en" altLang="ja-JP" sz="2400" kern="0" dirty="0"/>
              <a:t>UT</a:t>
            </a:r>
            <a:r>
              <a:rPr kumimoji="1" lang="ja-JP" altLang="en" sz="2400" kern="0"/>
              <a:t>）</a:t>
            </a:r>
            <a:endParaRPr kumimoji="1" lang="en-US" altLang="ja-JP" sz="2400" kern="0" dirty="0"/>
          </a:p>
          <a:p>
            <a:r>
              <a:rPr kumimoji="1" lang="ja-JP" altLang="en-US" sz="2400" kern="0"/>
              <a:t>結合テスト（</a:t>
            </a:r>
            <a:r>
              <a:rPr kumimoji="1" lang="en" altLang="ja-JP" sz="2400" kern="0" dirty="0"/>
              <a:t>IT</a:t>
            </a:r>
            <a:r>
              <a:rPr kumimoji="1" lang="ja-JP" altLang="en" sz="2400" kern="0"/>
              <a:t>）</a:t>
            </a:r>
            <a:endParaRPr kumimoji="1" lang="en-US" altLang="ja-JP" sz="2400" kern="0" dirty="0"/>
          </a:p>
          <a:p>
            <a:r>
              <a:rPr kumimoji="1" lang="ja-JP" altLang="en-US" sz="2400" kern="0"/>
              <a:t>システムテスト（</a:t>
            </a:r>
            <a:r>
              <a:rPr kumimoji="1" lang="en" altLang="ja-JP" sz="2400" kern="0" dirty="0"/>
              <a:t>ST</a:t>
            </a:r>
            <a:r>
              <a:rPr kumimoji="1" lang="ja-JP" altLang="en" sz="2400" kern="0"/>
              <a:t>）</a:t>
            </a:r>
            <a:endParaRPr kumimoji="1" lang="en-US" altLang="ja-JP" sz="2400" kern="0" dirty="0"/>
          </a:p>
        </p:txBody>
      </p:sp>
      <p:sp>
        <p:nvSpPr>
          <p:cNvPr id="13" name="コンテンツ プレースホルダー 2">
            <a:extLst>
              <a:ext uri="{FF2B5EF4-FFF2-40B4-BE49-F238E27FC236}">
                <a16:creationId xmlns:a16="http://schemas.microsoft.com/office/drawing/2014/main" id="{F892C199-793F-684B-B0E4-94DF15FBB41F}"/>
              </a:ext>
            </a:extLst>
          </p:cNvPr>
          <p:cNvSpPr txBox="1">
            <a:spLocks/>
          </p:cNvSpPr>
          <p:nvPr/>
        </p:nvSpPr>
        <p:spPr bwMode="auto">
          <a:xfrm>
            <a:off x="5652116" y="4068540"/>
            <a:ext cx="3168352" cy="2048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a:lstStyle>
          <a:p>
            <a:r>
              <a:rPr kumimoji="1" lang="ja-JP" altLang="en-US" sz="2400" kern="0"/>
              <a:t>運用テスト（</a:t>
            </a:r>
            <a:r>
              <a:rPr kumimoji="1" lang="en" altLang="ja-JP" sz="2400" kern="0" dirty="0"/>
              <a:t>OT</a:t>
            </a:r>
            <a:r>
              <a:rPr kumimoji="1" lang="ja-JP" altLang="en-US" sz="2400" kern="0"/>
              <a:t>）</a:t>
            </a:r>
            <a:endParaRPr kumimoji="1" lang="en-US" altLang="ja-JP" sz="2400" kern="0" dirty="0"/>
          </a:p>
          <a:p>
            <a:r>
              <a:rPr kumimoji="1" lang="ja-JP" altLang="en-US" sz="2400" kern="0"/>
              <a:t>リリース</a:t>
            </a:r>
            <a:endParaRPr kumimoji="1" lang="en-US" altLang="ja-JP" sz="2400" kern="0" dirty="0"/>
          </a:p>
          <a:p>
            <a:r>
              <a:rPr kumimoji="1" lang="ja-JP" altLang="en-US" sz="2400" kern="0"/>
              <a:t>運用・保守</a:t>
            </a:r>
            <a:endParaRPr kumimoji="1" lang="en-US" altLang="ja-JP" sz="2400" kern="0" dirty="0"/>
          </a:p>
          <a:p>
            <a:r>
              <a:rPr kumimoji="1" lang="ja-JP" altLang="en-US" sz="2400" kern="0"/>
              <a:t>効果検証</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154" name="グループ化 11">
            <a:extLst>
              <a:ext uri="{FF2B5EF4-FFF2-40B4-BE49-F238E27FC236}">
                <a16:creationId xmlns:a16="http://schemas.microsoft.com/office/drawing/2014/main" id="{DF0559A7-B2C6-4DC6-AB5A-5D89ECFCB2CA}"/>
              </a:ext>
            </a:extLst>
          </p:cNvPr>
          <p:cNvGrpSpPr>
            <a:grpSpLocks/>
          </p:cNvGrpSpPr>
          <p:nvPr/>
        </p:nvGrpSpPr>
        <p:grpSpPr bwMode="auto">
          <a:xfrm>
            <a:off x="7019925" y="6597650"/>
            <a:ext cx="2055813" cy="276225"/>
            <a:chOff x="7019971" y="6597352"/>
            <a:chExt cx="2055418" cy="276999"/>
          </a:xfrm>
        </p:grpSpPr>
        <p:sp>
          <p:nvSpPr>
            <p:cNvPr id="6184" name="テキスト ボックス 12">
              <a:extLst>
                <a:ext uri="{FF2B5EF4-FFF2-40B4-BE49-F238E27FC236}">
                  <a16:creationId xmlns:a16="http://schemas.microsoft.com/office/drawing/2014/main" id="{A6D956AA-8A3A-4D51-BEBE-4E17387B95C4}"/>
                </a:ext>
              </a:extLst>
            </p:cNvPr>
            <p:cNvSpPr txBox="1">
              <a:spLocks noChangeArrowheads="1"/>
            </p:cNvSpPr>
            <p:nvPr/>
          </p:nvSpPr>
          <p:spPr bwMode="auto">
            <a:xfrm>
              <a:off x="7164288" y="6597352"/>
              <a:ext cx="191110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kumimoji="1" lang="ja-JP" altLang="en-US" sz="1200" b="1" dirty="0">
                  <a:latin typeface="Meiryo UI" panose="020B0604030504040204" pitchFamily="50" charset="-128"/>
                  <a:ea typeface="Meiryo UI" panose="020B0604030504040204" pitchFamily="50" charset="-128"/>
                </a:rPr>
                <a:t>株式会社天時情報システム</a:t>
              </a:r>
            </a:p>
          </p:txBody>
        </p:sp>
        <p:pic>
          <p:nvPicPr>
            <p:cNvPr id="6185" name="図 11">
              <a:extLst>
                <a:ext uri="{FF2B5EF4-FFF2-40B4-BE49-F238E27FC236}">
                  <a16:creationId xmlns:a16="http://schemas.microsoft.com/office/drawing/2014/main" id="{A7B10965-CEBD-417C-A082-8512EE8CDCB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019971" y="6627851"/>
              <a:ext cx="216325" cy="2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77" name="テキスト ボックス 2">
            <a:extLst>
              <a:ext uri="{FF2B5EF4-FFF2-40B4-BE49-F238E27FC236}">
                <a16:creationId xmlns:a16="http://schemas.microsoft.com/office/drawing/2014/main" id="{DEA02C33-D04A-4AAC-9EF0-EC8C16992F9B}"/>
              </a:ext>
            </a:extLst>
          </p:cNvPr>
          <p:cNvSpPr txBox="1">
            <a:spLocks noChangeArrowheads="1"/>
          </p:cNvSpPr>
          <p:nvPr/>
        </p:nvSpPr>
        <p:spPr bwMode="auto">
          <a:xfrm>
            <a:off x="606425" y="201613"/>
            <a:ext cx="756597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kumimoji="1" lang="ja-JP" altLang="en-US" sz="3600" b="1">
                <a:latin typeface="Meiryo UI" panose="020B0604030504040204" pitchFamily="50" charset="-128"/>
                <a:ea typeface="Meiryo UI" panose="020B0604030504040204" pitchFamily="50" charset="-128"/>
              </a:rPr>
              <a:t>開発モデルーウォーターフォール</a:t>
            </a:r>
            <a:endParaRPr kumimoji="1" lang="ja-JP" altLang="en-US" sz="3600" b="1" dirty="0">
              <a:latin typeface="Meiryo UI" panose="020B0604030504040204" pitchFamily="50" charset="-128"/>
              <a:ea typeface="Meiryo UI" panose="020B0604030504040204" pitchFamily="50" charset="-128"/>
            </a:endParaRPr>
          </a:p>
        </p:txBody>
      </p:sp>
      <p:grpSp>
        <p:nvGrpSpPr>
          <p:cNvPr id="2" name="グループ化 1">
            <a:extLst>
              <a:ext uri="{FF2B5EF4-FFF2-40B4-BE49-F238E27FC236}">
                <a16:creationId xmlns:a16="http://schemas.microsoft.com/office/drawing/2014/main" id="{3839102E-5BAA-4FBA-AAA9-5FCB452874CA}"/>
              </a:ext>
            </a:extLst>
          </p:cNvPr>
          <p:cNvGrpSpPr/>
          <p:nvPr/>
        </p:nvGrpSpPr>
        <p:grpSpPr>
          <a:xfrm>
            <a:off x="0" y="868363"/>
            <a:ext cx="9144000" cy="0"/>
            <a:chOff x="0" y="868363"/>
            <a:chExt cx="9144000" cy="0"/>
          </a:xfrm>
        </p:grpSpPr>
        <p:cxnSp>
          <p:nvCxnSpPr>
            <p:cNvPr id="76" name="直線コネクタ 75">
              <a:extLst>
                <a:ext uri="{FF2B5EF4-FFF2-40B4-BE49-F238E27FC236}">
                  <a16:creationId xmlns:a16="http://schemas.microsoft.com/office/drawing/2014/main" id="{68F87CBD-2D72-4F23-93EA-6EE41F20C580}"/>
                </a:ext>
              </a:extLst>
            </p:cNvPr>
            <p:cNvCxnSpPr/>
            <p:nvPr/>
          </p:nvCxnSpPr>
          <p:spPr>
            <a:xfrm>
              <a:off x="0" y="868363"/>
              <a:ext cx="7704000" cy="0"/>
            </a:xfrm>
            <a:prstGeom prst="line">
              <a:avLst/>
            </a:prstGeom>
            <a:ln w="57150">
              <a:solidFill>
                <a:srgbClr val="00CCFF"/>
              </a:solidFill>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2DA6927D-1A03-453D-AF0C-E30A739B0064}"/>
                </a:ext>
              </a:extLst>
            </p:cNvPr>
            <p:cNvCxnSpPr/>
            <p:nvPr/>
          </p:nvCxnSpPr>
          <p:spPr>
            <a:xfrm>
              <a:off x="7704000" y="868363"/>
              <a:ext cx="144000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30" name="直線矢印コネクタ 29">
            <a:extLst>
              <a:ext uri="{FF2B5EF4-FFF2-40B4-BE49-F238E27FC236}">
                <a16:creationId xmlns:a16="http://schemas.microsoft.com/office/drawing/2014/main" id="{2A89A128-AE67-B44B-B0E7-8DFC5EC258BE}"/>
              </a:ext>
            </a:extLst>
          </p:cNvPr>
          <p:cNvCxnSpPr>
            <a:cxnSpLocks/>
            <a:stCxn id="41" idx="2"/>
          </p:cNvCxnSpPr>
          <p:nvPr/>
        </p:nvCxnSpPr>
        <p:spPr>
          <a:xfrm>
            <a:off x="1187653" y="1885260"/>
            <a:ext cx="2430146" cy="3605000"/>
          </a:xfrm>
          <a:prstGeom prst="straightConnector1">
            <a:avLst/>
          </a:prstGeom>
          <a:ln w="1270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線矢印コネクタ 30">
            <a:extLst>
              <a:ext uri="{FF2B5EF4-FFF2-40B4-BE49-F238E27FC236}">
                <a16:creationId xmlns:a16="http://schemas.microsoft.com/office/drawing/2014/main" id="{2E4BCA88-0CA2-9E4F-BA98-EA0F0E957B3D}"/>
              </a:ext>
            </a:extLst>
          </p:cNvPr>
          <p:cNvCxnSpPr>
            <a:cxnSpLocks/>
            <a:endCxn id="40" idx="2"/>
          </p:cNvCxnSpPr>
          <p:nvPr/>
        </p:nvCxnSpPr>
        <p:spPr>
          <a:xfrm flipV="1">
            <a:off x="4716016" y="1885966"/>
            <a:ext cx="2800488" cy="3605000"/>
          </a:xfrm>
          <a:prstGeom prst="straightConnector1">
            <a:avLst/>
          </a:prstGeom>
          <a:ln w="1270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2" name="正方形/長方形 31">
            <a:extLst>
              <a:ext uri="{FF2B5EF4-FFF2-40B4-BE49-F238E27FC236}">
                <a16:creationId xmlns:a16="http://schemas.microsoft.com/office/drawing/2014/main" id="{CFB659F7-8D5D-DE41-9D1B-C7E8929E5554}"/>
              </a:ext>
            </a:extLst>
          </p:cNvPr>
          <p:cNvSpPr/>
          <p:nvPr/>
        </p:nvSpPr>
        <p:spPr bwMode="auto">
          <a:xfrm>
            <a:off x="1099068" y="2357360"/>
            <a:ext cx="1179770" cy="687499"/>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600" b="0" i="0" u="none" strike="noStrike" cap="none" normalizeH="0" baseline="0">
                <a:ln>
                  <a:noFill/>
                </a:ln>
                <a:solidFill>
                  <a:schemeClr val="tx1"/>
                </a:solidFill>
                <a:effectLst/>
                <a:latin typeface="Arial" charset="0"/>
                <a:cs typeface="Arial" charset="0"/>
              </a:rPr>
              <a:t>要件定義</a:t>
            </a:r>
          </a:p>
        </p:txBody>
      </p:sp>
      <p:sp>
        <p:nvSpPr>
          <p:cNvPr id="33" name="正方形/長方形 32">
            <a:extLst>
              <a:ext uri="{FF2B5EF4-FFF2-40B4-BE49-F238E27FC236}">
                <a16:creationId xmlns:a16="http://schemas.microsoft.com/office/drawing/2014/main" id="{CE5C45FF-B438-9F4D-A24F-7B6FDBE3B5D5}"/>
              </a:ext>
            </a:extLst>
          </p:cNvPr>
          <p:cNvSpPr/>
          <p:nvPr/>
        </p:nvSpPr>
        <p:spPr bwMode="auto">
          <a:xfrm>
            <a:off x="1862426" y="3430558"/>
            <a:ext cx="1179771" cy="687498"/>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600" b="0" i="0" u="none" strike="noStrike" cap="none" normalizeH="0" baseline="0">
                <a:ln>
                  <a:noFill/>
                </a:ln>
                <a:solidFill>
                  <a:schemeClr val="tx1"/>
                </a:solidFill>
                <a:effectLst/>
                <a:latin typeface="Arial" charset="0"/>
                <a:cs typeface="Arial" charset="0"/>
              </a:rPr>
              <a:t>基本設計</a:t>
            </a:r>
          </a:p>
        </p:txBody>
      </p:sp>
      <p:sp>
        <p:nvSpPr>
          <p:cNvPr id="34" name="正方形/長方形 33">
            <a:extLst>
              <a:ext uri="{FF2B5EF4-FFF2-40B4-BE49-F238E27FC236}">
                <a16:creationId xmlns:a16="http://schemas.microsoft.com/office/drawing/2014/main" id="{D600F67E-F01A-214A-83BE-19638886AA92}"/>
              </a:ext>
            </a:extLst>
          </p:cNvPr>
          <p:cNvSpPr/>
          <p:nvPr/>
        </p:nvSpPr>
        <p:spPr bwMode="auto">
          <a:xfrm>
            <a:off x="2557144" y="4516318"/>
            <a:ext cx="1185715" cy="687499"/>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600" b="0" i="0" u="none" strike="noStrike" cap="none" normalizeH="0" baseline="0">
                <a:ln>
                  <a:noFill/>
                </a:ln>
                <a:solidFill>
                  <a:schemeClr val="tx1"/>
                </a:solidFill>
                <a:effectLst/>
                <a:latin typeface="Arial" charset="0"/>
                <a:cs typeface="Arial" charset="0"/>
              </a:rPr>
              <a:t>詳細設計</a:t>
            </a:r>
          </a:p>
        </p:txBody>
      </p:sp>
      <p:sp>
        <p:nvSpPr>
          <p:cNvPr id="35" name="正方形/長方形 34">
            <a:extLst>
              <a:ext uri="{FF2B5EF4-FFF2-40B4-BE49-F238E27FC236}">
                <a16:creationId xmlns:a16="http://schemas.microsoft.com/office/drawing/2014/main" id="{B461304B-BA52-C34C-8BC7-52BCEECDF255}"/>
              </a:ext>
            </a:extLst>
          </p:cNvPr>
          <p:cNvSpPr/>
          <p:nvPr/>
        </p:nvSpPr>
        <p:spPr bwMode="auto">
          <a:xfrm>
            <a:off x="2980939" y="5490966"/>
            <a:ext cx="2430146" cy="687498"/>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600" b="0" i="0" u="none" strike="noStrike" cap="none" normalizeH="0" baseline="0">
                <a:ln>
                  <a:noFill/>
                </a:ln>
                <a:solidFill>
                  <a:schemeClr val="tx1"/>
                </a:solidFill>
                <a:effectLst/>
                <a:latin typeface="Arial" charset="0"/>
                <a:cs typeface="Arial" charset="0"/>
              </a:rPr>
              <a:t>製造</a:t>
            </a:r>
          </a:p>
        </p:txBody>
      </p:sp>
      <p:sp>
        <p:nvSpPr>
          <p:cNvPr id="37" name="正方形/長方形 36">
            <a:extLst>
              <a:ext uri="{FF2B5EF4-FFF2-40B4-BE49-F238E27FC236}">
                <a16:creationId xmlns:a16="http://schemas.microsoft.com/office/drawing/2014/main" id="{F169C2AA-C3E9-4D4C-BE47-6E9018173D31}"/>
              </a:ext>
            </a:extLst>
          </p:cNvPr>
          <p:cNvSpPr/>
          <p:nvPr/>
        </p:nvSpPr>
        <p:spPr bwMode="auto">
          <a:xfrm>
            <a:off x="4909785" y="4533792"/>
            <a:ext cx="1185715" cy="684796"/>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sz="1600">
                <a:latin typeface="Arial" charset="0"/>
                <a:cs typeface="Arial" charset="0"/>
              </a:rPr>
              <a:t>単体</a:t>
            </a:r>
            <a:endParaRPr lang="en-US" altLang="ja-JP" sz="1600" dirty="0">
              <a:latin typeface="Arial" charset="0"/>
              <a:cs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600" b="0" i="0" u="none" strike="noStrike" cap="none" normalizeH="0" baseline="0">
                <a:ln>
                  <a:noFill/>
                </a:ln>
                <a:solidFill>
                  <a:schemeClr val="tx1"/>
                </a:solidFill>
                <a:effectLst/>
                <a:latin typeface="Arial" charset="0"/>
                <a:cs typeface="Arial" charset="0"/>
              </a:rPr>
              <a:t>テスト</a:t>
            </a:r>
          </a:p>
        </p:txBody>
      </p:sp>
      <p:sp>
        <p:nvSpPr>
          <p:cNvPr id="38" name="正方形/長方形 37">
            <a:extLst>
              <a:ext uri="{FF2B5EF4-FFF2-40B4-BE49-F238E27FC236}">
                <a16:creationId xmlns:a16="http://schemas.microsoft.com/office/drawing/2014/main" id="{2D451208-F26D-624A-8FA1-9DF82EDA1EF0}"/>
              </a:ext>
            </a:extLst>
          </p:cNvPr>
          <p:cNvSpPr/>
          <p:nvPr/>
        </p:nvSpPr>
        <p:spPr bwMode="auto">
          <a:xfrm>
            <a:off x="5632934" y="3356473"/>
            <a:ext cx="1179770" cy="687498"/>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sz="1600">
                <a:latin typeface="Arial" charset="0"/>
                <a:cs typeface="Arial" charset="0"/>
              </a:rPr>
              <a:t>結合</a:t>
            </a:r>
            <a:endParaRPr kumimoji="0" lang="en-US" altLang="ja-JP" sz="1600" b="0" i="0" u="none" strike="noStrike" cap="none" normalizeH="0" baseline="0" dirty="0">
              <a:ln>
                <a:noFill/>
              </a:ln>
              <a:solidFill>
                <a:schemeClr val="tx1"/>
              </a:solidFill>
              <a:effectLst/>
              <a:latin typeface="Arial" charset="0"/>
              <a:cs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600" b="0" i="0" u="none" strike="noStrike" cap="none" normalizeH="0" baseline="0">
                <a:ln>
                  <a:noFill/>
                </a:ln>
                <a:solidFill>
                  <a:schemeClr val="tx1"/>
                </a:solidFill>
                <a:effectLst/>
                <a:latin typeface="Arial" charset="0"/>
                <a:cs typeface="Arial" charset="0"/>
              </a:rPr>
              <a:t>テスト</a:t>
            </a:r>
          </a:p>
        </p:txBody>
      </p:sp>
      <p:sp>
        <p:nvSpPr>
          <p:cNvPr id="39" name="正方形/長方形 38">
            <a:extLst>
              <a:ext uri="{FF2B5EF4-FFF2-40B4-BE49-F238E27FC236}">
                <a16:creationId xmlns:a16="http://schemas.microsoft.com/office/drawing/2014/main" id="{1184D402-D67E-7C44-9BD0-0BBBAA2A4561}"/>
              </a:ext>
            </a:extLst>
          </p:cNvPr>
          <p:cNvSpPr/>
          <p:nvPr/>
        </p:nvSpPr>
        <p:spPr bwMode="auto">
          <a:xfrm>
            <a:off x="6372200" y="2348880"/>
            <a:ext cx="1185715" cy="687499"/>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600" b="0" i="0" u="none" strike="noStrike" cap="none" normalizeH="0" baseline="0">
                <a:ln>
                  <a:noFill/>
                </a:ln>
                <a:solidFill>
                  <a:schemeClr val="tx1"/>
                </a:solidFill>
                <a:effectLst/>
                <a:latin typeface="Arial" charset="0"/>
                <a:cs typeface="Arial" charset="0"/>
              </a:rPr>
              <a:t>システムテスト</a:t>
            </a:r>
          </a:p>
        </p:txBody>
      </p:sp>
      <p:sp>
        <p:nvSpPr>
          <p:cNvPr id="40" name="正方形/長方形 39">
            <a:extLst>
              <a:ext uri="{FF2B5EF4-FFF2-40B4-BE49-F238E27FC236}">
                <a16:creationId xmlns:a16="http://schemas.microsoft.com/office/drawing/2014/main" id="{C7FE7F82-E63D-5B4F-B405-6BEA0A2187CF}"/>
              </a:ext>
            </a:extLst>
          </p:cNvPr>
          <p:cNvSpPr/>
          <p:nvPr/>
        </p:nvSpPr>
        <p:spPr bwMode="auto">
          <a:xfrm>
            <a:off x="6860608" y="1201170"/>
            <a:ext cx="1311792" cy="684796"/>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sz="1600">
                <a:latin typeface="Arial" charset="0"/>
                <a:cs typeface="Arial" charset="0"/>
              </a:rPr>
              <a:t>運用テスト</a:t>
            </a:r>
            <a:endParaRPr kumimoji="0" lang="en-US" altLang="ja-JP" sz="1600" b="0" i="0" u="none" strike="noStrike" cap="none" normalizeH="0" baseline="0" dirty="0">
              <a:ln>
                <a:noFill/>
              </a:ln>
              <a:solidFill>
                <a:schemeClr val="tx1"/>
              </a:solidFill>
              <a:effectLst/>
              <a:latin typeface="Arial" charset="0"/>
              <a:cs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600" b="0" i="0" u="none" strike="noStrike" cap="none" normalizeH="0" baseline="0">
                <a:ln>
                  <a:noFill/>
                </a:ln>
                <a:solidFill>
                  <a:schemeClr val="tx1"/>
                </a:solidFill>
                <a:effectLst/>
                <a:latin typeface="Arial" charset="0"/>
                <a:cs typeface="Arial" charset="0"/>
              </a:rPr>
              <a:t>効果検証</a:t>
            </a:r>
          </a:p>
        </p:txBody>
      </p:sp>
      <p:sp>
        <p:nvSpPr>
          <p:cNvPr id="41" name="正方形/長方形 40">
            <a:extLst>
              <a:ext uri="{FF2B5EF4-FFF2-40B4-BE49-F238E27FC236}">
                <a16:creationId xmlns:a16="http://schemas.microsoft.com/office/drawing/2014/main" id="{7E61CAE2-7F0B-0847-8738-B6E192EDE8BB}"/>
              </a:ext>
            </a:extLst>
          </p:cNvPr>
          <p:cNvSpPr/>
          <p:nvPr/>
        </p:nvSpPr>
        <p:spPr bwMode="auto">
          <a:xfrm>
            <a:off x="594795" y="1200464"/>
            <a:ext cx="1185715" cy="684796"/>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600" b="0" i="0" u="none" strike="noStrike" cap="none" normalizeH="0" baseline="0">
                <a:ln>
                  <a:noFill/>
                </a:ln>
                <a:solidFill>
                  <a:schemeClr val="tx1"/>
                </a:solidFill>
                <a:effectLst/>
                <a:latin typeface="Arial" charset="0"/>
                <a:cs typeface="Arial" charset="0"/>
              </a:rPr>
              <a:t>システム</a:t>
            </a:r>
            <a:endParaRPr kumimoji="0" lang="en-US" altLang="ja-JP" sz="1600" b="0" i="0" u="none" strike="noStrike" cap="none" normalizeH="0" baseline="0" dirty="0">
              <a:ln>
                <a:noFill/>
              </a:ln>
              <a:solidFill>
                <a:schemeClr val="tx1"/>
              </a:solidFill>
              <a:effectLst/>
              <a:latin typeface="Arial" charset="0"/>
              <a:cs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600" b="0" i="0" u="none" strike="noStrike" cap="none" normalizeH="0" baseline="0">
                <a:ln>
                  <a:noFill/>
                </a:ln>
                <a:solidFill>
                  <a:schemeClr val="tx1"/>
                </a:solidFill>
                <a:effectLst/>
                <a:latin typeface="Arial" charset="0"/>
                <a:cs typeface="Arial" charset="0"/>
              </a:rPr>
              <a:t>企画</a:t>
            </a:r>
          </a:p>
        </p:txBody>
      </p:sp>
      <p:sp>
        <p:nvSpPr>
          <p:cNvPr id="42" name="右矢印 41">
            <a:extLst>
              <a:ext uri="{FF2B5EF4-FFF2-40B4-BE49-F238E27FC236}">
                <a16:creationId xmlns:a16="http://schemas.microsoft.com/office/drawing/2014/main" id="{2597EC9A-CD85-7A4F-A1A1-D1834CB90F5A}"/>
              </a:ext>
            </a:extLst>
          </p:cNvPr>
          <p:cNvSpPr/>
          <p:nvPr/>
        </p:nvSpPr>
        <p:spPr>
          <a:xfrm>
            <a:off x="3801179" y="4798327"/>
            <a:ext cx="1086718" cy="155725"/>
          </a:xfrm>
          <a:prstGeom prst="rightArrow">
            <a:avLst/>
          </a:prstGeom>
          <a:solidFill>
            <a:srgbClr val="00B0F0"/>
          </a:solidFill>
          <a:ln w="19050" cmpd="sng">
            <a:solidFill>
              <a:srgbClr val="00CC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43" name="右矢印 42">
            <a:extLst>
              <a:ext uri="{FF2B5EF4-FFF2-40B4-BE49-F238E27FC236}">
                <a16:creationId xmlns:a16="http://schemas.microsoft.com/office/drawing/2014/main" id="{358643B7-EDDB-3B47-B977-106A754840B4}"/>
              </a:ext>
            </a:extLst>
          </p:cNvPr>
          <p:cNvSpPr/>
          <p:nvPr/>
        </p:nvSpPr>
        <p:spPr>
          <a:xfrm>
            <a:off x="3105883" y="3751459"/>
            <a:ext cx="2365844" cy="155725"/>
          </a:xfrm>
          <a:prstGeom prst="rightArrow">
            <a:avLst/>
          </a:prstGeom>
          <a:solidFill>
            <a:srgbClr val="00B0F0"/>
          </a:solidFill>
          <a:ln w="19050" cmpd="sng">
            <a:solidFill>
              <a:srgbClr val="00CC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44" name="右矢印 43">
            <a:extLst>
              <a:ext uri="{FF2B5EF4-FFF2-40B4-BE49-F238E27FC236}">
                <a16:creationId xmlns:a16="http://schemas.microsoft.com/office/drawing/2014/main" id="{2BC2ADE5-B45F-9D4D-8267-A971FB2F4EEE}"/>
              </a:ext>
            </a:extLst>
          </p:cNvPr>
          <p:cNvSpPr/>
          <p:nvPr/>
        </p:nvSpPr>
        <p:spPr>
          <a:xfrm>
            <a:off x="2368472" y="2652128"/>
            <a:ext cx="3896308" cy="152048"/>
          </a:xfrm>
          <a:prstGeom prst="rightArrow">
            <a:avLst/>
          </a:prstGeom>
          <a:solidFill>
            <a:srgbClr val="00B0F0"/>
          </a:solidFill>
          <a:ln w="19050" cmpd="sng">
            <a:solidFill>
              <a:srgbClr val="00CC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45" name="右矢印 44">
            <a:extLst>
              <a:ext uri="{FF2B5EF4-FFF2-40B4-BE49-F238E27FC236}">
                <a16:creationId xmlns:a16="http://schemas.microsoft.com/office/drawing/2014/main" id="{994ADA0B-7E61-5B47-9DAA-5DFA6607267A}"/>
              </a:ext>
            </a:extLst>
          </p:cNvPr>
          <p:cNvSpPr/>
          <p:nvPr/>
        </p:nvSpPr>
        <p:spPr>
          <a:xfrm>
            <a:off x="1834261" y="1553159"/>
            <a:ext cx="4984885" cy="147649"/>
          </a:xfrm>
          <a:prstGeom prst="rightArrow">
            <a:avLst/>
          </a:prstGeom>
          <a:solidFill>
            <a:srgbClr val="00B0F0"/>
          </a:solidFill>
          <a:ln w="19050" cmpd="sng">
            <a:solidFill>
              <a:srgbClr val="00CC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Tree>
    <p:extLst>
      <p:ext uri="{BB962C8B-B14F-4D97-AF65-F5344CB8AC3E}">
        <p14:creationId xmlns:p14="http://schemas.microsoft.com/office/powerpoint/2010/main" val="26438741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154" name="グループ化 11">
            <a:extLst>
              <a:ext uri="{FF2B5EF4-FFF2-40B4-BE49-F238E27FC236}">
                <a16:creationId xmlns:a16="http://schemas.microsoft.com/office/drawing/2014/main" id="{DF0559A7-B2C6-4DC6-AB5A-5D89ECFCB2CA}"/>
              </a:ext>
            </a:extLst>
          </p:cNvPr>
          <p:cNvGrpSpPr>
            <a:grpSpLocks/>
          </p:cNvGrpSpPr>
          <p:nvPr/>
        </p:nvGrpSpPr>
        <p:grpSpPr bwMode="auto">
          <a:xfrm>
            <a:off x="7019925" y="6597650"/>
            <a:ext cx="2055813" cy="276225"/>
            <a:chOff x="7019971" y="6597352"/>
            <a:chExt cx="2055418" cy="276999"/>
          </a:xfrm>
        </p:grpSpPr>
        <p:sp>
          <p:nvSpPr>
            <p:cNvPr id="6184" name="テキスト ボックス 12">
              <a:extLst>
                <a:ext uri="{FF2B5EF4-FFF2-40B4-BE49-F238E27FC236}">
                  <a16:creationId xmlns:a16="http://schemas.microsoft.com/office/drawing/2014/main" id="{A6D956AA-8A3A-4D51-BEBE-4E17387B95C4}"/>
                </a:ext>
              </a:extLst>
            </p:cNvPr>
            <p:cNvSpPr txBox="1">
              <a:spLocks noChangeArrowheads="1"/>
            </p:cNvSpPr>
            <p:nvPr/>
          </p:nvSpPr>
          <p:spPr bwMode="auto">
            <a:xfrm>
              <a:off x="7164288" y="6597352"/>
              <a:ext cx="191110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kumimoji="1" lang="ja-JP" altLang="en-US" sz="1200" b="1" dirty="0">
                  <a:latin typeface="Meiryo UI" panose="020B0604030504040204" pitchFamily="50" charset="-128"/>
                  <a:ea typeface="Meiryo UI" panose="020B0604030504040204" pitchFamily="50" charset="-128"/>
                </a:rPr>
                <a:t>株式会社天時情報システム</a:t>
              </a:r>
            </a:p>
          </p:txBody>
        </p:sp>
        <p:pic>
          <p:nvPicPr>
            <p:cNvPr id="6185" name="図 11">
              <a:extLst>
                <a:ext uri="{FF2B5EF4-FFF2-40B4-BE49-F238E27FC236}">
                  <a16:creationId xmlns:a16="http://schemas.microsoft.com/office/drawing/2014/main" id="{A7B10965-CEBD-417C-A082-8512EE8CDCB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019971" y="6627851"/>
              <a:ext cx="216325" cy="2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77" name="テキスト ボックス 2">
            <a:extLst>
              <a:ext uri="{FF2B5EF4-FFF2-40B4-BE49-F238E27FC236}">
                <a16:creationId xmlns:a16="http://schemas.microsoft.com/office/drawing/2014/main" id="{DEA02C33-D04A-4AAC-9EF0-EC8C16992F9B}"/>
              </a:ext>
            </a:extLst>
          </p:cNvPr>
          <p:cNvSpPr txBox="1">
            <a:spLocks noChangeArrowheads="1"/>
          </p:cNvSpPr>
          <p:nvPr/>
        </p:nvSpPr>
        <p:spPr bwMode="auto">
          <a:xfrm>
            <a:off x="606425" y="201613"/>
            <a:ext cx="745203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kumimoji="1" lang="ja-JP" altLang="en-US" sz="3600" b="1">
                <a:latin typeface="Meiryo UI" panose="020B0604030504040204" pitchFamily="50" charset="-128"/>
                <a:ea typeface="Meiryo UI" panose="020B0604030504040204" pitchFamily="50" charset="-128"/>
              </a:rPr>
              <a:t>開発モデルーアジャイル</a:t>
            </a:r>
            <a:endParaRPr kumimoji="1" lang="ja-JP" altLang="en-US" sz="3600" b="1" dirty="0">
              <a:latin typeface="Meiryo UI" panose="020B0604030504040204" pitchFamily="50" charset="-128"/>
              <a:ea typeface="Meiryo UI" panose="020B0604030504040204" pitchFamily="50" charset="-128"/>
            </a:endParaRPr>
          </a:p>
        </p:txBody>
      </p:sp>
      <p:grpSp>
        <p:nvGrpSpPr>
          <p:cNvPr id="2" name="グループ化 1">
            <a:extLst>
              <a:ext uri="{FF2B5EF4-FFF2-40B4-BE49-F238E27FC236}">
                <a16:creationId xmlns:a16="http://schemas.microsoft.com/office/drawing/2014/main" id="{3839102E-5BAA-4FBA-AAA9-5FCB452874CA}"/>
              </a:ext>
            </a:extLst>
          </p:cNvPr>
          <p:cNvGrpSpPr/>
          <p:nvPr/>
        </p:nvGrpSpPr>
        <p:grpSpPr>
          <a:xfrm>
            <a:off x="0" y="868363"/>
            <a:ext cx="9144000" cy="0"/>
            <a:chOff x="0" y="868363"/>
            <a:chExt cx="9144000" cy="0"/>
          </a:xfrm>
        </p:grpSpPr>
        <p:cxnSp>
          <p:nvCxnSpPr>
            <p:cNvPr id="76" name="直線コネクタ 75">
              <a:extLst>
                <a:ext uri="{FF2B5EF4-FFF2-40B4-BE49-F238E27FC236}">
                  <a16:creationId xmlns:a16="http://schemas.microsoft.com/office/drawing/2014/main" id="{68F87CBD-2D72-4F23-93EA-6EE41F20C580}"/>
                </a:ext>
              </a:extLst>
            </p:cNvPr>
            <p:cNvCxnSpPr/>
            <p:nvPr/>
          </p:nvCxnSpPr>
          <p:spPr>
            <a:xfrm>
              <a:off x="0" y="868363"/>
              <a:ext cx="7704000" cy="0"/>
            </a:xfrm>
            <a:prstGeom prst="line">
              <a:avLst/>
            </a:prstGeom>
            <a:ln w="57150">
              <a:solidFill>
                <a:srgbClr val="00CCFF"/>
              </a:solidFill>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2DA6927D-1A03-453D-AF0C-E30A739B0064}"/>
                </a:ext>
              </a:extLst>
            </p:cNvPr>
            <p:cNvCxnSpPr/>
            <p:nvPr/>
          </p:nvCxnSpPr>
          <p:spPr>
            <a:xfrm>
              <a:off x="7704000" y="868363"/>
              <a:ext cx="144000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grpSp>
      <p:pic>
        <p:nvPicPr>
          <p:cNvPr id="6" name="図 5">
            <a:extLst>
              <a:ext uri="{FF2B5EF4-FFF2-40B4-BE49-F238E27FC236}">
                <a16:creationId xmlns:a16="http://schemas.microsoft.com/office/drawing/2014/main" id="{FC1AE27C-5330-4841-8658-69D8FCCE10B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6426" y="1268760"/>
            <a:ext cx="7998022" cy="4464482"/>
          </a:xfrm>
          <a:prstGeom prst="rect">
            <a:avLst/>
          </a:prstGeom>
        </p:spPr>
      </p:pic>
    </p:spTree>
    <p:extLst>
      <p:ext uri="{BB962C8B-B14F-4D97-AF65-F5344CB8AC3E}">
        <p14:creationId xmlns:p14="http://schemas.microsoft.com/office/powerpoint/2010/main" val="25623523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 name="テキスト ボックス 2">
            <a:extLst>
              <a:ext uri="{FF2B5EF4-FFF2-40B4-BE49-F238E27FC236}">
                <a16:creationId xmlns:a16="http://schemas.microsoft.com/office/drawing/2014/main" id="{DEA02C33-D04A-4AAC-9EF0-EC8C16992F9B}"/>
              </a:ext>
            </a:extLst>
          </p:cNvPr>
          <p:cNvSpPr txBox="1">
            <a:spLocks noChangeArrowheads="1"/>
          </p:cNvSpPr>
          <p:nvPr/>
        </p:nvSpPr>
        <p:spPr bwMode="auto">
          <a:xfrm>
            <a:off x="606425" y="201613"/>
            <a:ext cx="446386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kumimoji="1" lang="ja-JP" altLang="en-US" sz="3600" b="1">
                <a:latin typeface="Meiryo UI" panose="020B0604030504040204" pitchFamily="50" charset="-128"/>
                <a:ea typeface="Meiryo UI" panose="020B0604030504040204" pitchFamily="50" charset="-128"/>
              </a:rPr>
              <a:t>上流設計の位置付け</a:t>
            </a:r>
            <a:endParaRPr kumimoji="1" lang="ja-JP" altLang="en-US" sz="3600" b="1" dirty="0">
              <a:latin typeface="Meiryo UI" panose="020B0604030504040204" pitchFamily="50" charset="-128"/>
              <a:ea typeface="Meiryo UI" panose="020B0604030504040204" pitchFamily="50" charset="-128"/>
            </a:endParaRPr>
          </a:p>
        </p:txBody>
      </p:sp>
      <p:grpSp>
        <p:nvGrpSpPr>
          <p:cNvPr id="2" name="グループ化 1">
            <a:extLst>
              <a:ext uri="{FF2B5EF4-FFF2-40B4-BE49-F238E27FC236}">
                <a16:creationId xmlns:a16="http://schemas.microsoft.com/office/drawing/2014/main" id="{3839102E-5BAA-4FBA-AAA9-5FCB452874CA}"/>
              </a:ext>
            </a:extLst>
          </p:cNvPr>
          <p:cNvGrpSpPr/>
          <p:nvPr/>
        </p:nvGrpSpPr>
        <p:grpSpPr>
          <a:xfrm>
            <a:off x="0" y="868363"/>
            <a:ext cx="9144000" cy="0"/>
            <a:chOff x="0" y="868363"/>
            <a:chExt cx="9144000" cy="0"/>
          </a:xfrm>
        </p:grpSpPr>
        <p:cxnSp>
          <p:nvCxnSpPr>
            <p:cNvPr id="76" name="直線コネクタ 75">
              <a:extLst>
                <a:ext uri="{FF2B5EF4-FFF2-40B4-BE49-F238E27FC236}">
                  <a16:creationId xmlns:a16="http://schemas.microsoft.com/office/drawing/2014/main" id="{68F87CBD-2D72-4F23-93EA-6EE41F20C580}"/>
                </a:ext>
              </a:extLst>
            </p:cNvPr>
            <p:cNvCxnSpPr/>
            <p:nvPr/>
          </p:nvCxnSpPr>
          <p:spPr>
            <a:xfrm>
              <a:off x="0" y="868363"/>
              <a:ext cx="7704000" cy="0"/>
            </a:xfrm>
            <a:prstGeom prst="line">
              <a:avLst/>
            </a:prstGeom>
            <a:ln w="57150">
              <a:solidFill>
                <a:srgbClr val="00CCFF"/>
              </a:solidFill>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2DA6927D-1A03-453D-AF0C-E30A739B0064}"/>
                </a:ext>
              </a:extLst>
            </p:cNvPr>
            <p:cNvCxnSpPr/>
            <p:nvPr/>
          </p:nvCxnSpPr>
          <p:spPr>
            <a:xfrm>
              <a:off x="7704000" y="868363"/>
              <a:ext cx="144000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3" name="正方形/長方形 2">
            <a:extLst>
              <a:ext uri="{FF2B5EF4-FFF2-40B4-BE49-F238E27FC236}">
                <a16:creationId xmlns:a16="http://schemas.microsoft.com/office/drawing/2014/main" id="{EDDC68FB-D114-C046-B27B-DCB139B0C88D}"/>
              </a:ext>
            </a:extLst>
          </p:cNvPr>
          <p:cNvSpPr/>
          <p:nvPr/>
        </p:nvSpPr>
        <p:spPr bwMode="auto">
          <a:xfrm>
            <a:off x="921530" y="2292934"/>
            <a:ext cx="2315602" cy="1936235"/>
          </a:xfrm>
          <a:prstGeom prst="rect">
            <a:avLst/>
          </a:prstGeom>
          <a:noFill/>
          <a:ln w="38100" cap="flat" cmpd="sng" algn="ctr">
            <a:solidFill>
              <a:schemeClr val="accent2">
                <a:lumMod val="60000"/>
                <a:lumOff val="4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800" b="0" i="0" u="none" strike="noStrike" cap="none" normalizeH="0" baseline="0">
              <a:ln>
                <a:noFill/>
              </a:ln>
              <a:solidFill>
                <a:schemeClr val="tx1"/>
              </a:solidFill>
              <a:effectLst/>
              <a:latin typeface="Arial" charset="0"/>
              <a:cs typeface="Arial" charset="0"/>
            </a:endParaRPr>
          </a:p>
        </p:txBody>
      </p:sp>
      <p:sp>
        <p:nvSpPr>
          <p:cNvPr id="8" name="角丸四角形吹き出し 7">
            <a:extLst>
              <a:ext uri="{FF2B5EF4-FFF2-40B4-BE49-F238E27FC236}">
                <a16:creationId xmlns:a16="http://schemas.microsoft.com/office/drawing/2014/main" id="{5BD4FD82-1D8C-F64F-9E33-A33B1FA26F99}"/>
              </a:ext>
            </a:extLst>
          </p:cNvPr>
          <p:cNvSpPr/>
          <p:nvPr/>
        </p:nvSpPr>
        <p:spPr bwMode="auto">
          <a:xfrm>
            <a:off x="3391709" y="2825167"/>
            <a:ext cx="1738041" cy="792088"/>
          </a:xfrm>
          <a:prstGeom prst="wedgeRoundRectCallout">
            <a:avLst>
              <a:gd name="adj1" fmla="val -71747"/>
              <a:gd name="adj2" fmla="val -2669"/>
              <a:gd name="adj3" fmla="val 16667"/>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ja-JP" altLang="en-US" sz="1800" b="0" i="0" u="none" strike="noStrike" cap="none" normalizeH="0" baseline="0">
                <a:ln>
                  <a:noFill/>
                </a:ln>
                <a:solidFill>
                  <a:schemeClr val="tx1"/>
                </a:solidFill>
                <a:effectLst/>
                <a:latin typeface="Arial" charset="0"/>
                <a:cs typeface="Arial" charset="0"/>
              </a:rPr>
              <a:t>上流設計</a:t>
            </a:r>
          </a:p>
        </p:txBody>
      </p:sp>
      <p:sp>
        <p:nvSpPr>
          <p:cNvPr id="32" name="正方形/長方形 31">
            <a:extLst>
              <a:ext uri="{FF2B5EF4-FFF2-40B4-BE49-F238E27FC236}">
                <a16:creationId xmlns:a16="http://schemas.microsoft.com/office/drawing/2014/main" id="{A71A15AC-9536-B547-B68B-7D6EF3C26923}"/>
              </a:ext>
            </a:extLst>
          </p:cNvPr>
          <p:cNvSpPr/>
          <p:nvPr/>
        </p:nvSpPr>
        <p:spPr bwMode="auto">
          <a:xfrm>
            <a:off x="709101" y="2108482"/>
            <a:ext cx="7103259" cy="4304010"/>
          </a:xfrm>
          <a:prstGeom prst="rect">
            <a:avLst/>
          </a:prstGeom>
          <a:noFill/>
          <a:ln w="38100" cap="flat" cmpd="sng" algn="ctr">
            <a:solidFill>
              <a:srgbClr val="FF0000"/>
            </a:solidFill>
            <a:prstDash val="dashDot"/>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800" b="0" i="0" u="none" strike="noStrike" cap="none" normalizeH="0" baseline="0">
              <a:ln>
                <a:noFill/>
              </a:ln>
              <a:solidFill>
                <a:schemeClr val="tx1"/>
              </a:solidFill>
              <a:effectLst/>
              <a:latin typeface="Arial" charset="0"/>
              <a:cs typeface="Arial" charset="0"/>
            </a:endParaRPr>
          </a:p>
        </p:txBody>
      </p:sp>
      <p:cxnSp>
        <p:nvCxnSpPr>
          <p:cNvPr id="29" name="直線矢印コネクタ 28">
            <a:extLst>
              <a:ext uri="{FF2B5EF4-FFF2-40B4-BE49-F238E27FC236}">
                <a16:creationId xmlns:a16="http://schemas.microsoft.com/office/drawing/2014/main" id="{6BE8FE18-789E-C642-BD29-F082FFC110D1}"/>
              </a:ext>
            </a:extLst>
          </p:cNvPr>
          <p:cNvCxnSpPr>
            <a:cxnSpLocks/>
            <a:stCxn id="40" idx="2"/>
          </p:cNvCxnSpPr>
          <p:nvPr/>
        </p:nvCxnSpPr>
        <p:spPr>
          <a:xfrm>
            <a:off x="1187653" y="1881548"/>
            <a:ext cx="2430146" cy="3605000"/>
          </a:xfrm>
          <a:prstGeom prst="straightConnector1">
            <a:avLst/>
          </a:prstGeom>
          <a:ln w="1270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線矢印コネクタ 29">
            <a:extLst>
              <a:ext uri="{FF2B5EF4-FFF2-40B4-BE49-F238E27FC236}">
                <a16:creationId xmlns:a16="http://schemas.microsoft.com/office/drawing/2014/main" id="{9548443D-0A11-4045-9D35-7B1F9EB3C159}"/>
              </a:ext>
            </a:extLst>
          </p:cNvPr>
          <p:cNvCxnSpPr>
            <a:cxnSpLocks/>
            <a:endCxn id="39" idx="2"/>
          </p:cNvCxnSpPr>
          <p:nvPr/>
        </p:nvCxnSpPr>
        <p:spPr>
          <a:xfrm flipV="1">
            <a:off x="4716016" y="1882254"/>
            <a:ext cx="2800488" cy="3605000"/>
          </a:xfrm>
          <a:prstGeom prst="straightConnector1">
            <a:avLst/>
          </a:prstGeom>
          <a:ln w="1270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1" name="正方形/長方形 30">
            <a:extLst>
              <a:ext uri="{FF2B5EF4-FFF2-40B4-BE49-F238E27FC236}">
                <a16:creationId xmlns:a16="http://schemas.microsoft.com/office/drawing/2014/main" id="{73E36B76-603F-6C42-BA47-F9DC267F18B2}"/>
              </a:ext>
            </a:extLst>
          </p:cNvPr>
          <p:cNvSpPr/>
          <p:nvPr/>
        </p:nvSpPr>
        <p:spPr bwMode="auto">
          <a:xfrm>
            <a:off x="1099068" y="2353648"/>
            <a:ext cx="1179770" cy="687499"/>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600" b="0" i="0" u="none" strike="noStrike" cap="none" normalizeH="0" baseline="0">
                <a:ln>
                  <a:noFill/>
                </a:ln>
                <a:solidFill>
                  <a:schemeClr val="tx1"/>
                </a:solidFill>
                <a:effectLst/>
                <a:latin typeface="Arial" charset="0"/>
                <a:cs typeface="Arial" charset="0"/>
              </a:rPr>
              <a:t>要件定義</a:t>
            </a:r>
          </a:p>
        </p:txBody>
      </p:sp>
      <p:sp>
        <p:nvSpPr>
          <p:cNvPr id="33" name="正方形/長方形 32">
            <a:extLst>
              <a:ext uri="{FF2B5EF4-FFF2-40B4-BE49-F238E27FC236}">
                <a16:creationId xmlns:a16="http://schemas.microsoft.com/office/drawing/2014/main" id="{7B5FB999-6448-E54A-AF59-C414C3F3FACD}"/>
              </a:ext>
            </a:extLst>
          </p:cNvPr>
          <p:cNvSpPr/>
          <p:nvPr/>
        </p:nvSpPr>
        <p:spPr bwMode="auto">
          <a:xfrm>
            <a:off x="1862426" y="3426846"/>
            <a:ext cx="1179771" cy="687498"/>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600" b="0" i="0" u="none" strike="noStrike" cap="none" normalizeH="0" baseline="0">
                <a:ln>
                  <a:noFill/>
                </a:ln>
                <a:solidFill>
                  <a:schemeClr val="tx1"/>
                </a:solidFill>
                <a:effectLst/>
                <a:latin typeface="Arial" charset="0"/>
                <a:cs typeface="Arial" charset="0"/>
              </a:rPr>
              <a:t>基本設計</a:t>
            </a:r>
          </a:p>
        </p:txBody>
      </p:sp>
      <p:sp>
        <p:nvSpPr>
          <p:cNvPr id="34" name="正方形/長方形 33">
            <a:extLst>
              <a:ext uri="{FF2B5EF4-FFF2-40B4-BE49-F238E27FC236}">
                <a16:creationId xmlns:a16="http://schemas.microsoft.com/office/drawing/2014/main" id="{EF05DF22-71CE-F94D-A6FD-D48F8409D305}"/>
              </a:ext>
            </a:extLst>
          </p:cNvPr>
          <p:cNvSpPr/>
          <p:nvPr/>
        </p:nvSpPr>
        <p:spPr bwMode="auto">
          <a:xfrm>
            <a:off x="2557144" y="4512606"/>
            <a:ext cx="1185715" cy="687499"/>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600" b="0" i="0" u="none" strike="noStrike" cap="none" normalizeH="0" baseline="0">
                <a:ln>
                  <a:noFill/>
                </a:ln>
                <a:solidFill>
                  <a:schemeClr val="tx1"/>
                </a:solidFill>
                <a:effectLst/>
                <a:latin typeface="Arial" charset="0"/>
                <a:cs typeface="Arial" charset="0"/>
              </a:rPr>
              <a:t>詳細設計</a:t>
            </a:r>
          </a:p>
        </p:txBody>
      </p:sp>
      <p:sp>
        <p:nvSpPr>
          <p:cNvPr id="35" name="正方形/長方形 34">
            <a:extLst>
              <a:ext uri="{FF2B5EF4-FFF2-40B4-BE49-F238E27FC236}">
                <a16:creationId xmlns:a16="http://schemas.microsoft.com/office/drawing/2014/main" id="{72EE106B-F6DB-F74F-9FEB-ABF1D8341F99}"/>
              </a:ext>
            </a:extLst>
          </p:cNvPr>
          <p:cNvSpPr/>
          <p:nvPr/>
        </p:nvSpPr>
        <p:spPr bwMode="auto">
          <a:xfrm>
            <a:off x="2980939" y="5487254"/>
            <a:ext cx="2430146" cy="687498"/>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600" b="0" i="0" u="none" strike="noStrike" cap="none" normalizeH="0" baseline="0">
                <a:ln>
                  <a:noFill/>
                </a:ln>
                <a:solidFill>
                  <a:schemeClr val="tx1"/>
                </a:solidFill>
                <a:effectLst/>
                <a:latin typeface="Arial" charset="0"/>
                <a:cs typeface="Arial" charset="0"/>
              </a:rPr>
              <a:t>製造</a:t>
            </a:r>
          </a:p>
        </p:txBody>
      </p:sp>
      <p:sp>
        <p:nvSpPr>
          <p:cNvPr id="36" name="正方形/長方形 35">
            <a:extLst>
              <a:ext uri="{FF2B5EF4-FFF2-40B4-BE49-F238E27FC236}">
                <a16:creationId xmlns:a16="http://schemas.microsoft.com/office/drawing/2014/main" id="{74443B5B-FB32-AE45-80F6-680C2D1D6BF1}"/>
              </a:ext>
            </a:extLst>
          </p:cNvPr>
          <p:cNvSpPr/>
          <p:nvPr/>
        </p:nvSpPr>
        <p:spPr bwMode="auto">
          <a:xfrm>
            <a:off x="4909785" y="4530080"/>
            <a:ext cx="1185715" cy="684796"/>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sz="1600">
                <a:latin typeface="Arial" charset="0"/>
                <a:cs typeface="Arial" charset="0"/>
              </a:rPr>
              <a:t>単体</a:t>
            </a:r>
            <a:endParaRPr lang="en-US" altLang="ja-JP" sz="1600" dirty="0">
              <a:latin typeface="Arial" charset="0"/>
              <a:cs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600" b="0" i="0" u="none" strike="noStrike" cap="none" normalizeH="0" baseline="0">
                <a:ln>
                  <a:noFill/>
                </a:ln>
                <a:solidFill>
                  <a:schemeClr val="tx1"/>
                </a:solidFill>
                <a:effectLst/>
                <a:latin typeface="Arial" charset="0"/>
                <a:cs typeface="Arial" charset="0"/>
              </a:rPr>
              <a:t>テスト</a:t>
            </a:r>
          </a:p>
        </p:txBody>
      </p:sp>
      <p:sp>
        <p:nvSpPr>
          <p:cNvPr id="37" name="正方形/長方形 36">
            <a:extLst>
              <a:ext uri="{FF2B5EF4-FFF2-40B4-BE49-F238E27FC236}">
                <a16:creationId xmlns:a16="http://schemas.microsoft.com/office/drawing/2014/main" id="{D572FE0E-816E-CC46-A571-B83BBE816E8F}"/>
              </a:ext>
            </a:extLst>
          </p:cNvPr>
          <p:cNvSpPr/>
          <p:nvPr/>
        </p:nvSpPr>
        <p:spPr bwMode="auto">
          <a:xfrm>
            <a:off x="5632934" y="3352761"/>
            <a:ext cx="1179770" cy="687498"/>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sz="1600">
                <a:latin typeface="Arial" charset="0"/>
                <a:cs typeface="Arial" charset="0"/>
              </a:rPr>
              <a:t>結合</a:t>
            </a:r>
            <a:endParaRPr kumimoji="0" lang="en-US" altLang="ja-JP" sz="1600" b="0" i="0" u="none" strike="noStrike" cap="none" normalizeH="0" baseline="0" dirty="0">
              <a:ln>
                <a:noFill/>
              </a:ln>
              <a:solidFill>
                <a:schemeClr val="tx1"/>
              </a:solidFill>
              <a:effectLst/>
              <a:latin typeface="Arial" charset="0"/>
              <a:cs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600" b="0" i="0" u="none" strike="noStrike" cap="none" normalizeH="0" baseline="0">
                <a:ln>
                  <a:noFill/>
                </a:ln>
                <a:solidFill>
                  <a:schemeClr val="tx1"/>
                </a:solidFill>
                <a:effectLst/>
                <a:latin typeface="Arial" charset="0"/>
                <a:cs typeface="Arial" charset="0"/>
              </a:rPr>
              <a:t>テスト</a:t>
            </a:r>
          </a:p>
        </p:txBody>
      </p:sp>
      <p:sp>
        <p:nvSpPr>
          <p:cNvPr id="38" name="正方形/長方形 37">
            <a:extLst>
              <a:ext uri="{FF2B5EF4-FFF2-40B4-BE49-F238E27FC236}">
                <a16:creationId xmlns:a16="http://schemas.microsoft.com/office/drawing/2014/main" id="{BA3C5965-A15F-0540-91A3-00DCB4AC3474}"/>
              </a:ext>
            </a:extLst>
          </p:cNvPr>
          <p:cNvSpPr/>
          <p:nvPr/>
        </p:nvSpPr>
        <p:spPr bwMode="auto">
          <a:xfrm>
            <a:off x="6372200" y="2345168"/>
            <a:ext cx="1185715" cy="687499"/>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600" b="0" i="0" u="none" strike="noStrike" cap="none" normalizeH="0" baseline="0">
                <a:ln>
                  <a:noFill/>
                </a:ln>
                <a:solidFill>
                  <a:schemeClr val="tx1"/>
                </a:solidFill>
                <a:effectLst/>
                <a:latin typeface="Arial" charset="0"/>
                <a:cs typeface="Arial" charset="0"/>
              </a:rPr>
              <a:t>システムテスト</a:t>
            </a:r>
          </a:p>
        </p:txBody>
      </p:sp>
      <p:sp>
        <p:nvSpPr>
          <p:cNvPr id="39" name="正方形/長方形 38">
            <a:extLst>
              <a:ext uri="{FF2B5EF4-FFF2-40B4-BE49-F238E27FC236}">
                <a16:creationId xmlns:a16="http://schemas.microsoft.com/office/drawing/2014/main" id="{164669FC-BFD1-594E-83B5-6D4BB01FC793}"/>
              </a:ext>
            </a:extLst>
          </p:cNvPr>
          <p:cNvSpPr/>
          <p:nvPr/>
        </p:nvSpPr>
        <p:spPr bwMode="auto">
          <a:xfrm>
            <a:off x="6860608" y="1197458"/>
            <a:ext cx="1311792" cy="684796"/>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sz="1600">
                <a:latin typeface="Arial" charset="0"/>
                <a:cs typeface="Arial" charset="0"/>
              </a:rPr>
              <a:t>運用テスト</a:t>
            </a:r>
            <a:endParaRPr kumimoji="0" lang="en-US" altLang="ja-JP" sz="1600" b="0" i="0" u="none" strike="noStrike" cap="none" normalizeH="0" baseline="0" dirty="0">
              <a:ln>
                <a:noFill/>
              </a:ln>
              <a:solidFill>
                <a:schemeClr val="tx1"/>
              </a:solidFill>
              <a:effectLst/>
              <a:latin typeface="Arial" charset="0"/>
              <a:cs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600" b="0" i="0" u="none" strike="noStrike" cap="none" normalizeH="0" baseline="0">
                <a:ln>
                  <a:noFill/>
                </a:ln>
                <a:solidFill>
                  <a:schemeClr val="tx1"/>
                </a:solidFill>
                <a:effectLst/>
                <a:latin typeface="Arial" charset="0"/>
                <a:cs typeface="Arial" charset="0"/>
              </a:rPr>
              <a:t>効果検証</a:t>
            </a:r>
          </a:p>
        </p:txBody>
      </p:sp>
      <p:sp>
        <p:nvSpPr>
          <p:cNvPr id="40" name="正方形/長方形 39">
            <a:extLst>
              <a:ext uri="{FF2B5EF4-FFF2-40B4-BE49-F238E27FC236}">
                <a16:creationId xmlns:a16="http://schemas.microsoft.com/office/drawing/2014/main" id="{679ADFD9-3E5D-4F4C-BAD5-A64EDE2EF496}"/>
              </a:ext>
            </a:extLst>
          </p:cNvPr>
          <p:cNvSpPr/>
          <p:nvPr/>
        </p:nvSpPr>
        <p:spPr bwMode="auto">
          <a:xfrm>
            <a:off x="594795" y="1196752"/>
            <a:ext cx="1185715" cy="684796"/>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600" b="0" i="0" u="none" strike="noStrike" cap="none" normalizeH="0" baseline="0">
                <a:ln>
                  <a:noFill/>
                </a:ln>
                <a:solidFill>
                  <a:schemeClr val="tx1"/>
                </a:solidFill>
                <a:effectLst/>
                <a:latin typeface="Arial" charset="0"/>
                <a:cs typeface="Arial" charset="0"/>
              </a:rPr>
              <a:t>システム</a:t>
            </a:r>
            <a:endParaRPr kumimoji="0" lang="en-US" altLang="ja-JP" sz="1600" b="0" i="0" u="none" strike="noStrike" cap="none" normalizeH="0" baseline="0" dirty="0">
              <a:ln>
                <a:noFill/>
              </a:ln>
              <a:solidFill>
                <a:schemeClr val="tx1"/>
              </a:solidFill>
              <a:effectLst/>
              <a:latin typeface="Arial" charset="0"/>
              <a:cs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600" b="0" i="0" u="none" strike="noStrike" cap="none" normalizeH="0" baseline="0">
                <a:ln>
                  <a:noFill/>
                </a:ln>
                <a:solidFill>
                  <a:schemeClr val="tx1"/>
                </a:solidFill>
                <a:effectLst/>
                <a:latin typeface="Arial" charset="0"/>
                <a:cs typeface="Arial" charset="0"/>
              </a:rPr>
              <a:t>企画</a:t>
            </a:r>
          </a:p>
        </p:txBody>
      </p:sp>
      <p:sp>
        <p:nvSpPr>
          <p:cNvPr id="41" name="右矢印 40">
            <a:extLst>
              <a:ext uri="{FF2B5EF4-FFF2-40B4-BE49-F238E27FC236}">
                <a16:creationId xmlns:a16="http://schemas.microsoft.com/office/drawing/2014/main" id="{74BAFA1C-2979-184D-904F-2B11BA2E73A4}"/>
              </a:ext>
            </a:extLst>
          </p:cNvPr>
          <p:cNvSpPr/>
          <p:nvPr/>
        </p:nvSpPr>
        <p:spPr>
          <a:xfrm>
            <a:off x="3801179" y="4794615"/>
            <a:ext cx="1086718" cy="155725"/>
          </a:xfrm>
          <a:prstGeom prst="rightArrow">
            <a:avLst/>
          </a:prstGeom>
          <a:solidFill>
            <a:srgbClr val="00B0F0"/>
          </a:solidFill>
          <a:ln w="19050" cmpd="sng">
            <a:solidFill>
              <a:srgbClr val="00CC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42" name="右矢印 41">
            <a:extLst>
              <a:ext uri="{FF2B5EF4-FFF2-40B4-BE49-F238E27FC236}">
                <a16:creationId xmlns:a16="http://schemas.microsoft.com/office/drawing/2014/main" id="{DBB34977-FE44-274F-8F98-19950339F57D}"/>
              </a:ext>
            </a:extLst>
          </p:cNvPr>
          <p:cNvSpPr/>
          <p:nvPr/>
        </p:nvSpPr>
        <p:spPr>
          <a:xfrm>
            <a:off x="3105883" y="3747747"/>
            <a:ext cx="2365844" cy="155725"/>
          </a:xfrm>
          <a:prstGeom prst="rightArrow">
            <a:avLst/>
          </a:prstGeom>
          <a:solidFill>
            <a:srgbClr val="00B0F0"/>
          </a:solidFill>
          <a:ln w="19050" cmpd="sng">
            <a:solidFill>
              <a:srgbClr val="00CC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43" name="右矢印 42">
            <a:extLst>
              <a:ext uri="{FF2B5EF4-FFF2-40B4-BE49-F238E27FC236}">
                <a16:creationId xmlns:a16="http://schemas.microsoft.com/office/drawing/2014/main" id="{B8F7CA30-7B45-034B-99C1-BF9B950CEA84}"/>
              </a:ext>
            </a:extLst>
          </p:cNvPr>
          <p:cNvSpPr/>
          <p:nvPr/>
        </p:nvSpPr>
        <p:spPr>
          <a:xfrm>
            <a:off x="2368472" y="2648416"/>
            <a:ext cx="3896308" cy="152048"/>
          </a:xfrm>
          <a:prstGeom prst="rightArrow">
            <a:avLst/>
          </a:prstGeom>
          <a:solidFill>
            <a:srgbClr val="00B0F0"/>
          </a:solidFill>
          <a:ln w="19050" cmpd="sng">
            <a:solidFill>
              <a:srgbClr val="00CC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44" name="右矢印 43">
            <a:extLst>
              <a:ext uri="{FF2B5EF4-FFF2-40B4-BE49-F238E27FC236}">
                <a16:creationId xmlns:a16="http://schemas.microsoft.com/office/drawing/2014/main" id="{D194CFBE-3BA7-7B42-B3D8-3606ED2278D7}"/>
              </a:ext>
            </a:extLst>
          </p:cNvPr>
          <p:cNvSpPr/>
          <p:nvPr/>
        </p:nvSpPr>
        <p:spPr>
          <a:xfrm>
            <a:off x="1834261" y="1549447"/>
            <a:ext cx="4984885" cy="147649"/>
          </a:xfrm>
          <a:prstGeom prst="rightArrow">
            <a:avLst/>
          </a:prstGeom>
          <a:solidFill>
            <a:srgbClr val="00B0F0"/>
          </a:solidFill>
          <a:ln w="19050" cmpd="sng">
            <a:solidFill>
              <a:srgbClr val="00CC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Tree>
    <p:extLst>
      <p:ext uri="{BB962C8B-B14F-4D97-AF65-F5344CB8AC3E}">
        <p14:creationId xmlns:p14="http://schemas.microsoft.com/office/powerpoint/2010/main" val="36828029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154" name="グループ化 11">
            <a:extLst>
              <a:ext uri="{FF2B5EF4-FFF2-40B4-BE49-F238E27FC236}">
                <a16:creationId xmlns:a16="http://schemas.microsoft.com/office/drawing/2014/main" id="{DF0559A7-B2C6-4DC6-AB5A-5D89ECFCB2CA}"/>
              </a:ext>
            </a:extLst>
          </p:cNvPr>
          <p:cNvGrpSpPr>
            <a:grpSpLocks/>
          </p:cNvGrpSpPr>
          <p:nvPr/>
        </p:nvGrpSpPr>
        <p:grpSpPr bwMode="auto">
          <a:xfrm>
            <a:off x="7019925" y="6597650"/>
            <a:ext cx="2055813" cy="276225"/>
            <a:chOff x="7019971" y="6597352"/>
            <a:chExt cx="2055418" cy="276999"/>
          </a:xfrm>
        </p:grpSpPr>
        <p:sp>
          <p:nvSpPr>
            <p:cNvPr id="6184" name="テキスト ボックス 12">
              <a:extLst>
                <a:ext uri="{FF2B5EF4-FFF2-40B4-BE49-F238E27FC236}">
                  <a16:creationId xmlns:a16="http://schemas.microsoft.com/office/drawing/2014/main" id="{A6D956AA-8A3A-4D51-BEBE-4E17387B95C4}"/>
                </a:ext>
              </a:extLst>
            </p:cNvPr>
            <p:cNvSpPr txBox="1">
              <a:spLocks noChangeArrowheads="1"/>
            </p:cNvSpPr>
            <p:nvPr/>
          </p:nvSpPr>
          <p:spPr bwMode="auto">
            <a:xfrm>
              <a:off x="7164288" y="6597352"/>
              <a:ext cx="191110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kumimoji="1" lang="ja-JP" altLang="en-US" sz="1200" b="1" dirty="0">
                  <a:latin typeface="Meiryo UI" panose="020B0604030504040204" pitchFamily="50" charset="-128"/>
                  <a:ea typeface="Meiryo UI" panose="020B0604030504040204" pitchFamily="50" charset="-128"/>
                </a:rPr>
                <a:t>株式会社天時情報システム</a:t>
              </a:r>
            </a:p>
          </p:txBody>
        </p:sp>
        <p:pic>
          <p:nvPicPr>
            <p:cNvPr id="6185" name="図 11">
              <a:extLst>
                <a:ext uri="{FF2B5EF4-FFF2-40B4-BE49-F238E27FC236}">
                  <a16:creationId xmlns:a16="http://schemas.microsoft.com/office/drawing/2014/main" id="{A7B10965-CEBD-417C-A082-8512EE8CDCB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019971" y="6627851"/>
              <a:ext cx="216325" cy="2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77" name="テキスト ボックス 2">
            <a:extLst>
              <a:ext uri="{FF2B5EF4-FFF2-40B4-BE49-F238E27FC236}">
                <a16:creationId xmlns:a16="http://schemas.microsoft.com/office/drawing/2014/main" id="{DEA02C33-D04A-4AAC-9EF0-EC8C16992F9B}"/>
              </a:ext>
            </a:extLst>
          </p:cNvPr>
          <p:cNvSpPr txBox="1">
            <a:spLocks noChangeArrowheads="1"/>
          </p:cNvSpPr>
          <p:nvPr/>
        </p:nvSpPr>
        <p:spPr bwMode="auto">
          <a:xfrm>
            <a:off x="606425" y="201613"/>
            <a:ext cx="346151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kumimoji="1" lang="ja-JP" altLang="en-US" sz="3600" b="1">
                <a:latin typeface="Meiryo UI" panose="020B0604030504040204" pitchFamily="50" charset="-128"/>
                <a:ea typeface="Meiryo UI" panose="020B0604030504040204" pitchFamily="50" charset="-128"/>
              </a:rPr>
              <a:t>基本設計とは</a:t>
            </a:r>
            <a:endParaRPr kumimoji="1" lang="ja-JP" altLang="en-US" sz="3600" b="1" dirty="0">
              <a:latin typeface="Meiryo UI" panose="020B0604030504040204" pitchFamily="50" charset="-128"/>
              <a:ea typeface="Meiryo UI" panose="020B0604030504040204" pitchFamily="50" charset="-128"/>
            </a:endParaRPr>
          </a:p>
        </p:txBody>
      </p:sp>
      <p:grpSp>
        <p:nvGrpSpPr>
          <p:cNvPr id="2" name="グループ化 1">
            <a:extLst>
              <a:ext uri="{FF2B5EF4-FFF2-40B4-BE49-F238E27FC236}">
                <a16:creationId xmlns:a16="http://schemas.microsoft.com/office/drawing/2014/main" id="{3839102E-5BAA-4FBA-AAA9-5FCB452874CA}"/>
              </a:ext>
            </a:extLst>
          </p:cNvPr>
          <p:cNvGrpSpPr/>
          <p:nvPr/>
        </p:nvGrpSpPr>
        <p:grpSpPr>
          <a:xfrm>
            <a:off x="0" y="789028"/>
            <a:ext cx="9144000" cy="0"/>
            <a:chOff x="0" y="868363"/>
            <a:chExt cx="9144000" cy="0"/>
          </a:xfrm>
        </p:grpSpPr>
        <p:cxnSp>
          <p:nvCxnSpPr>
            <p:cNvPr id="76" name="直線コネクタ 75">
              <a:extLst>
                <a:ext uri="{FF2B5EF4-FFF2-40B4-BE49-F238E27FC236}">
                  <a16:creationId xmlns:a16="http://schemas.microsoft.com/office/drawing/2014/main" id="{68F87CBD-2D72-4F23-93EA-6EE41F20C580}"/>
                </a:ext>
              </a:extLst>
            </p:cNvPr>
            <p:cNvCxnSpPr/>
            <p:nvPr/>
          </p:nvCxnSpPr>
          <p:spPr>
            <a:xfrm>
              <a:off x="0" y="868363"/>
              <a:ext cx="7704000" cy="0"/>
            </a:xfrm>
            <a:prstGeom prst="line">
              <a:avLst/>
            </a:prstGeom>
            <a:ln w="57150">
              <a:solidFill>
                <a:srgbClr val="00CCFF"/>
              </a:solidFill>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2DA6927D-1A03-453D-AF0C-E30A739B0064}"/>
                </a:ext>
              </a:extLst>
            </p:cNvPr>
            <p:cNvCxnSpPr/>
            <p:nvPr/>
          </p:nvCxnSpPr>
          <p:spPr>
            <a:xfrm>
              <a:off x="7704000" y="868363"/>
              <a:ext cx="144000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1" name="コンテンツ プレースホルダー 2">
            <a:extLst>
              <a:ext uri="{FF2B5EF4-FFF2-40B4-BE49-F238E27FC236}">
                <a16:creationId xmlns:a16="http://schemas.microsoft.com/office/drawing/2014/main" id="{21F1BEFD-529F-D74C-8DAB-FDA77D90CD61}"/>
              </a:ext>
            </a:extLst>
          </p:cNvPr>
          <p:cNvSpPr>
            <a:spLocks noGrp="1"/>
          </p:cNvSpPr>
          <p:nvPr>
            <p:ph idx="1"/>
          </p:nvPr>
        </p:nvSpPr>
        <p:spPr>
          <a:xfrm>
            <a:off x="457200" y="1166018"/>
            <a:ext cx="8229600" cy="4902951"/>
          </a:xfrm>
        </p:spPr>
        <p:txBody>
          <a:bodyPr/>
          <a:lstStyle/>
          <a:p>
            <a:pPr marL="0" indent="0">
              <a:buNone/>
            </a:pPr>
            <a:r>
              <a:rPr kumimoji="1" lang="ja-JP" altLang="en-US" sz="2000"/>
              <a:t>基本設計とは　要件定義で決めれれた要件をもとにシステムの基本（機能）を設計する工程です。「外部設計」「機能設計」とも呼ばれることがあります。</a:t>
            </a:r>
            <a:endParaRPr kumimoji="1" lang="en-US" altLang="ja-JP" sz="2000" dirty="0"/>
          </a:p>
          <a:p>
            <a:pPr marL="0" indent="0">
              <a:buNone/>
            </a:pPr>
            <a:endParaRPr kumimoji="1" lang="en-US" altLang="ja-JP" sz="2000" dirty="0"/>
          </a:p>
          <a:p>
            <a:pPr marL="0" indent="0">
              <a:buNone/>
            </a:pPr>
            <a:endParaRPr kumimoji="1" lang="en-US" altLang="ja-JP" sz="2000" dirty="0"/>
          </a:p>
          <a:p>
            <a:pPr marL="0" indent="0">
              <a:buNone/>
            </a:pPr>
            <a:r>
              <a:rPr kumimoji="1" lang="ja-JP" altLang="en-US" sz="2000" kern="1200"/>
              <a:t>基本設計では　以下のものをやる</a:t>
            </a:r>
            <a:endParaRPr kumimoji="1" lang="en-US" altLang="ja-JP" sz="2000" kern="1200" dirty="0"/>
          </a:p>
          <a:p>
            <a:pPr marL="0" indent="0">
              <a:buNone/>
            </a:pPr>
            <a:r>
              <a:rPr kumimoji="1" lang="ja-JP" altLang="en-US" sz="2000" kern="1200"/>
              <a:t>・要件定義書を理解し、作るべき機能を洗い出します</a:t>
            </a:r>
            <a:endParaRPr kumimoji="1" lang="en-US" altLang="ja-JP" sz="2000" kern="1200" dirty="0"/>
          </a:p>
          <a:p>
            <a:pPr marL="0" indent="0">
              <a:buNone/>
            </a:pPr>
            <a:r>
              <a:rPr kumimoji="1" lang="ja-JP" altLang="en-US" sz="2000" kern="1200"/>
              <a:t>・作るべき機能は　画面、帳票、バッチ、ファイルなどを明確する</a:t>
            </a:r>
            <a:endParaRPr kumimoji="1" lang="en-US" altLang="ja-JP" sz="2000" kern="1200" dirty="0"/>
          </a:p>
          <a:p>
            <a:pPr marL="0" indent="0">
              <a:buNone/>
            </a:pPr>
            <a:r>
              <a:rPr kumimoji="1" lang="ja-JP" altLang="en-US" sz="2000" kern="1200"/>
              <a:t>・機能間の繋がりを明確する</a:t>
            </a:r>
            <a:endParaRPr kumimoji="1" lang="en-US" altLang="ja-JP" sz="2000" kern="1200" dirty="0"/>
          </a:p>
          <a:p>
            <a:pPr marL="0" indent="0">
              <a:buNone/>
            </a:pPr>
            <a:r>
              <a:rPr kumimoji="1" lang="ja-JP" altLang="en-US" sz="2000" kern="1200"/>
              <a:t>・どういうデータを持つか明確する</a:t>
            </a:r>
            <a:endParaRPr kumimoji="1" lang="en-US" altLang="ja-JP" sz="2000" kern="1200" dirty="0"/>
          </a:p>
          <a:p>
            <a:pPr marL="0" indent="0">
              <a:buNone/>
            </a:pPr>
            <a:r>
              <a:rPr kumimoji="1" lang="ja-JP" altLang="en-US" sz="2000" kern="1200"/>
              <a:t>・当該システムと別システムの繋がりを明確する</a:t>
            </a:r>
            <a:endParaRPr kumimoji="1" lang="en-US" altLang="ja-JP" sz="2000" kern="1200" dirty="0"/>
          </a:p>
          <a:p>
            <a:pPr marL="0" indent="0">
              <a:buNone/>
            </a:pPr>
            <a:r>
              <a:rPr kumimoji="1" lang="ja-JP" altLang="en-US" sz="2000" kern="1200"/>
              <a:t>・システム稼働に必要なハード・ソフトウェア構成を明確する</a:t>
            </a:r>
            <a:endParaRPr kumimoji="1" lang="en-US" altLang="ja-JP" sz="2000" kern="1200" dirty="0"/>
          </a:p>
          <a:p>
            <a:pPr marL="0" indent="0">
              <a:buNone/>
            </a:pPr>
            <a:endParaRPr kumimoji="1" lang="en-US" altLang="ja-JP" sz="2000" dirty="0"/>
          </a:p>
        </p:txBody>
      </p:sp>
    </p:spTree>
    <p:extLst>
      <p:ext uri="{BB962C8B-B14F-4D97-AF65-F5344CB8AC3E}">
        <p14:creationId xmlns:p14="http://schemas.microsoft.com/office/powerpoint/2010/main" val="21460834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154" name="グループ化 11">
            <a:extLst>
              <a:ext uri="{FF2B5EF4-FFF2-40B4-BE49-F238E27FC236}">
                <a16:creationId xmlns:a16="http://schemas.microsoft.com/office/drawing/2014/main" id="{DF0559A7-B2C6-4DC6-AB5A-5D89ECFCB2CA}"/>
              </a:ext>
            </a:extLst>
          </p:cNvPr>
          <p:cNvGrpSpPr>
            <a:grpSpLocks/>
          </p:cNvGrpSpPr>
          <p:nvPr/>
        </p:nvGrpSpPr>
        <p:grpSpPr bwMode="auto">
          <a:xfrm>
            <a:off x="7019925" y="6597650"/>
            <a:ext cx="2055813" cy="276225"/>
            <a:chOff x="7019971" y="6597352"/>
            <a:chExt cx="2055418" cy="276999"/>
          </a:xfrm>
        </p:grpSpPr>
        <p:sp>
          <p:nvSpPr>
            <p:cNvPr id="6184" name="テキスト ボックス 12">
              <a:extLst>
                <a:ext uri="{FF2B5EF4-FFF2-40B4-BE49-F238E27FC236}">
                  <a16:creationId xmlns:a16="http://schemas.microsoft.com/office/drawing/2014/main" id="{A6D956AA-8A3A-4D51-BEBE-4E17387B95C4}"/>
                </a:ext>
              </a:extLst>
            </p:cNvPr>
            <p:cNvSpPr txBox="1">
              <a:spLocks noChangeArrowheads="1"/>
            </p:cNvSpPr>
            <p:nvPr/>
          </p:nvSpPr>
          <p:spPr bwMode="auto">
            <a:xfrm>
              <a:off x="7164288" y="6597352"/>
              <a:ext cx="191110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kumimoji="1" lang="ja-JP" altLang="en-US" sz="1200" b="1" dirty="0">
                  <a:latin typeface="Meiryo UI" panose="020B0604030504040204" pitchFamily="50" charset="-128"/>
                  <a:ea typeface="Meiryo UI" panose="020B0604030504040204" pitchFamily="50" charset="-128"/>
                </a:rPr>
                <a:t>株式会社天時情報システム</a:t>
              </a:r>
            </a:p>
          </p:txBody>
        </p:sp>
        <p:pic>
          <p:nvPicPr>
            <p:cNvPr id="6185" name="図 11">
              <a:extLst>
                <a:ext uri="{FF2B5EF4-FFF2-40B4-BE49-F238E27FC236}">
                  <a16:creationId xmlns:a16="http://schemas.microsoft.com/office/drawing/2014/main" id="{A7B10965-CEBD-417C-A082-8512EE8CDCB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019971" y="6627851"/>
              <a:ext cx="216325" cy="2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77" name="テキスト ボックス 2">
            <a:extLst>
              <a:ext uri="{FF2B5EF4-FFF2-40B4-BE49-F238E27FC236}">
                <a16:creationId xmlns:a16="http://schemas.microsoft.com/office/drawing/2014/main" id="{DEA02C33-D04A-4AAC-9EF0-EC8C16992F9B}"/>
              </a:ext>
            </a:extLst>
          </p:cNvPr>
          <p:cNvSpPr txBox="1">
            <a:spLocks noChangeArrowheads="1"/>
          </p:cNvSpPr>
          <p:nvPr/>
        </p:nvSpPr>
        <p:spPr bwMode="auto">
          <a:xfrm>
            <a:off x="606425" y="201613"/>
            <a:ext cx="461364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kumimoji="1" lang="ja-JP" altLang="en-US" sz="3600" b="1">
                <a:latin typeface="Meiryo UI" panose="020B0604030504040204" pitchFamily="50" charset="-128"/>
                <a:ea typeface="Meiryo UI" panose="020B0604030504040204" pitchFamily="50" charset="-128"/>
              </a:rPr>
              <a:t>基本設計の</a:t>
            </a:r>
            <a:r>
              <a:rPr kumimoji="1" lang="en-US" altLang="ja-JP" sz="3600" b="1" dirty="0">
                <a:latin typeface="Meiryo UI" panose="020B0604030504040204" pitchFamily="50" charset="-128"/>
                <a:ea typeface="Meiryo UI" panose="020B0604030504040204" pitchFamily="50" charset="-128"/>
              </a:rPr>
              <a:t>In-Out</a:t>
            </a:r>
            <a:endParaRPr kumimoji="1" lang="ja-JP" altLang="en-US" sz="3600" b="1" dirty="0">
              <a:latin typeface="Meiryo UI" panose="020B0604030504040204" pitchFamily="50" charset="-128"/>
              <a:ea typeface="Meiryo UI" panose="020B0604030504040204" pitchFamily="50" charset="-128"/>
            </a:endParaRPr>
          </a:p>
        </p:txBody>
      </p:sp>
      <p:grpSp>
        <p:nvGrpSpPr>
          <p:cNvPr id="2" name="グループ化 1">
            <a:extLst>
              <a:ext uri="{FF2B5EF4-FFF2-40B4-BE49-F238E27FC236}">
                <a16:creationId xmlns:a16="http://schemas.microsoft.com/office/drawing/2014/main" id="{3839102E-5BAA-4FBA-AAA9-5FCB452874CA}"/>
              </a:ext>
            </a:extLst>
          </p:cNvPr>
          <p:cNvGrpSpPr/>
          <p:nvPr/>
        </p:nvGrpSpPr>
        <p:grpSpPr>
          <a:xfrm>
            <a:off x="0" y="868363"/>
            <a:ext cx="9144000" cy="0"/>
            <a:chOff x="0" y="868363"/>
            <a:chExt cx="9144000" cy="0"/>
          </a:xfrm>
        </p:grpSpPr>
        <p:cxnSp>
          <p:nvCxnSpPr>
            <p:cNvPr id="76" name="直線コネクタ 75">
              <a:extLst>
                <a:ext uri="{FF2B5EF4-FFF2-40B4-BE49-F238E27FC236}">
                  <a16:creationId xmlns:a16="http://schemas.microsoft.com/office/drawing/2014/main" id="{68F87CBD-2D72-4F23-93EA-6EE41F20C580}"/>
                </a:ext>
              </a:extLst>
            </p:cNvPr>
            <p:cNvCxnSpPr/>
            <p:nvPr/>
          </p:nvCxnSpPr>
          <p:spPr>
            <a:xfrm>
              <a:off x="0" y="868363"/>
              <a:ext cx="7704000" cy="0"/>
            </a:xfrm>
            <a:prstGeom prst="line">
              <a:avLst/>
            </a:prstGeom>
            <a:ln w="57150">
              <a:solidFill>
                <a:srgbClr val="00CCFF"/>
              </a:solidFill>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2DA6927D-1A03-453D-AF0C-E30A739B0064}"/>
                </a:ext>
              </a:extLst>
            </p:cNvPr>
            <p:cNvCxnSpPr/>
            <p:nvPr/>
          </p:nvCxnSpPr>
          <p:spPr>
            <a:xfrm>
              <a:off x="7704000" y="868363"/>
              <a:ext cx="144000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grpSp>
      <p:pic>
        <p:nvPicPr>
          <p:cNvPr id="7" name="図 6">
            <a:extLst>
              <a:ext uri="{FF2B5EF4-FFF2-40B4-BE49-F238E27FC236}">
                <a16:creationId xmlns:a16="http://schemas.microsoft.com/office/drawing/2014/main" id="{9CD3603E-C698-8F46-A731-32E44169D9D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8825" y="1066574"/>
            <a:ext cx="7704000" cy="5170738"/>
          </a:xfrm>
          <a:prstGeom prst="rect">
            <a:avLst/>
          </a:prstGeom>
        </p:spPr>
      </p:pic>
    </p:spTree>
    <p:extLst>
      <p:ext uri="{BB962C8B-B14F-4D97-AF65-F5344CB8AC3E}">
        <p14:creationId xmlns:p14="http://schemas.microsoft.com/office/powerpoint/2010/main" val="24971217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154" name="グループ化 11">
            <a:extLst>
              <a:ext uri="{FF2B5EF4-FFF2-40B4-BE49-F238E27FC236}">
                <a16:creationId xmlns:a16="http://schemas.microsoft.com/office/drawing/2014/main" id="{DF0559A7-B2C6-4DC6-AB5A-5D89ECFCB2CA}"/>
              </a:ext>
            </a:extLst>
          </p:cNvPr>
          <p:cNvGrpSpPr>
            <a:grpSpLocks/>
          </p:cNvGrpSpPr>
          <p:nvPr/>
        </p:nvGrpSpPr>
        <p:grpSpPr bwMode="auto">
          <a:xfrm>
            <a:off x="7019925" y="6597650"/>
            <a:ext cx="2055813" cy="276225"/>
            <a:chOff x="7019971" y="6597352"/>
            <a:chExt cx="2055418" cy="276999"/>
          </a:xfrm>
        </p:grpSpPr>
        <p:sp>
          <p:nvSpPr>
            <p:cNvPr id="6184" name="テキスト ボックス 12">
              <a:extLst>
                <a:ext uri="{FF2B5EF4-FFF2-40B4-BE49-F238E27FC236}">
                  <a16:creationId xmlns:a16="http://schemas.microsoft.com/office/drawing/2014/main" id="{A6D956AA-8A3A-4D51-BEBE-4E17387B95C4}"/>
                </a:ext>
              </a:extLst>
            </p:cNvPr>
            <p:cNvSpPr txBox="1">
              <a:spLocks noChangeArrowheads="1"/>
            </p:cNvSpPr>
            <p:nvPr/>
          </p:nvSpPr>
          <p:spPr bwMode="auto">
            <a:xfrm>
              <a:off x="7164288" y="6597352"/>
              <a:ext cx="191110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kumimoji="1" lang="ja-JP" altLang="en-US" sz="1200" b="1" dirty="0">
                  <a:latin typeface="Meiryo UI" panose="020B0604030504040204" pitchFamily="50" charset="-128"/>
                  <a:ea typeface="Meiryo UI" panose="020B0604030504040204" pitchFamily="50" charset="-128"/>
                </a:rPr>
                <a:t>株式会社天時情報システム</a:t>
              </a:r>
            </a:p>
          </p:txBody>
        </p:sp>
        <p:pic>
          <p:nvPicPr>
            <p:cNvPr id="6185" name="図 11">
              <a:extLst>
                <a:ext uri="{FF2B5EF4-FFF2-40B4-BE49-F238E27FC236}">
                  <a16:creationId xmlns:a16="http://schemas.microsoft.com/office/drawing/2014/main" id="{A7B10965-CEBD-417C-A082-8512EE8CDCB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019971" y="6627851"/>
              <a:ext cx="216325" cy="2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77" name="テキスト ボックス 2">
            <a:extLst>
              <a:ext uri="{FF2B5EF4-FFF2-40B4-BE49-F238E27FC236}">
                <a16:creationId xmlns:a16="http://schemas.microsoft.com/office/drawing/2014/main" id="{DEA02C33-D04A-4AAC-9EF0-EC8C16992F9B}"/>
              </a:ext>
            </a:extLst>
          </p:cNvPr>
          <p:cNvSpPr txBox="1">
            <a:spLocks noChangeArrowheads="1"/>
          </p:cNvSpPr>
          <p:nvPr/>
        </p:nvSpPr>
        <p:spPr bwMode="auto">
          <a:xfrm>
            <a:off x="606425" y="201613"/>
            <a:ext cx="446963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kumimoji="1" lang="ja-JP" altLang="en-US" sz="3600" b="1">
                <a:latin typeface="Meiryo UI" panose="020B0604030504040204" pitchFamily="50" charset="-128"/>
                <a:ea typeface="Meiryo UI" panose="020B0604030504040204" pitchFamily="50" charset="-128"/>
              </a:rPr>
              <a:t>基本設計</a:t>
            </a:r>
            <a:r>
              <a:rPr kumimoji="1" lang="en-US" altLang="ja-JP" sz="3600" b="1" dirty="0">
                <a:latin typeface="Meiryo UI" panose="020B0604030504040204" pitchFamily="50" charset="-128"/>
                <a:ea typeface="Meiryo UI" panose="020B0604030504040204" pitchFamily="50" charset="-128"/>
              </a:rPr>
              <a:t>-</a:t>
            </a:r>
            <a:r>
              <a:rPr kumimoji="1" lang="ja-JP" altLang="en-US" sz="3600" b="1">
                <a:latin typeface="Meiryo UI" panose="020B0604030504040204" pitchFamily="50" charset="-128"/>
                <a:ea typeface="Meiryo UI" panose="020B0604030504040204" pitchFamily="50" charset="-128"/>
              </a:rPr>
              <a:t>インプット</a:t>
            </a:r>
            <a:endParaRPr kumimoji="1" lang="ja-JP" altLang="en-US" sz="3600" b="1" dirty="0">
              <a:latin typeface="Meiryo UI" panose="020B0604030504040204" pitchFamily="50" charset="-128"/>
              <a:ea typeface="Meiryo UI" panose="020B0604030504040204" pitchFamily="50" charset="-128"/>
            </a:endParaRPr>
          </a:p>
        </p:txBody>
      </p:sp>
      <p:grpSp>
        <p:nvGrpSpPr>
          <p:cNvPr id="2" name="グループ化 1">
            <a:extLst>
              <a:ext uri="{FF2B5EF4-FFF2-40B4-BE49-F238E27FC236}">
                <a16:creationId xmlns:a16="http://schemas.microsoft.com/office/drawing/2014/main" id="{3839102E-5BAA-4FBA-AAA9-5FCB452874CA}"/>
              </a:ext>
            </a:extLst>
          </p:cNvPr>
          <p:cNvGrpSpPr/>
          <p:nvPr/>
        </p:nvGrpSpPr>
        <p:grpSpPr>
          <a:xfrm>
            <a:off x="0" y="868363"/>
            <a:ext cx="9144000" cy="0"/>
            <a:chOff x="0" y="868363"/>
            <a:chExt cx="9144000" cy="0"/>
          </a:xfrm>
        </p:grpSpPr>
        <p:cxnSp>
          <p:nvCxnSpPr>
            <p:cNvPr id="76" name="直線コネクタ 75">
              <a:extLst>
                <a:ext uri="{FF2B5EF4-FFF2-40B4-BE49-F238E27FC236}">
                  <a16:creationId xmlns:a16="http://schemas.microsoft.com/office/drawing/2014/main" id="{68F87CBD-2D72-4F23-93EA-6EE41F20C580}"/>
                </a:ext>
              </a:extLst>
            </p:cNvPr>
            <p:cNvCxnSpPr/>
            <p:nvPr/>
          </p:nvCxnSpPr>
          <p:spPr>
            <a:xfrm>
              <a:off x="0" y="868363"/>
              <a:ext cx="7704000" cy="0"/>
            </a:xfrm>
            <a:prstGeom prst="line">
              <a:avLst/>
            </a:prstGeom>
            <a:ln w="57150">
              <a:solidFill>
                <a:srgbClr val="00CCFF"/>
              </a:solidFill>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2DA6927D-1A03-453D-AF0C-E30A739B0064}"/>
                </a:ext>
              </a:extLst>
            </p:cNvPr>
            <p:cNvCxnSpPr/>
            <p:nvPr/>
          </p:nvCxnSpPr>
          <p:spPr>
            <a:xfrm>
              <a:off x="7704000" y="868363"/>
              <a:ext cx="144000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grpSp>
      <p:graphicFrame>
        <p:nvGraphicFramePr>
          <p:cNvPr id="11" name="表 10">
            <a:extLst>
              <a:ext uri="{FF2B5EF4-FFF2-40B4-BE49-F238E27FC236}">
                <a16:creationId xmlns:a16="http://schemas.microsoft.com/office/drawing/2014/main" id="{D2C03B4F-27F0-3F40-831D-4519BDC0B62C}"/>
              </a:ext>
            </a:extLst>
          </p:cNvPr>
          <p:cNvGraphicFramePr>
            <a:graphicFrameLocks noGrp="1"/>
          </p:cNvGraphicFramePr>
          <p:nvPr>
            <p:extLst>
              <p:ext uri="{D42A27DB-BD31-4B8C-83A1-F6EECF244321}">
                <p14:modId xmlns:p14="http://schemas.microsoft.com/office/powerpoint/2010/main" val="981590489"/>
              </p:ext>
            </p:extLst>
          </p:nvPr>
        </p:nvGraphicFramePr>
        <p:xfrm>
          <a:off x="609462" y="1201924"/>
          <a:ext cx="7746711" cy="3626003"/>
        </p:xfrm>
        <a:graphic>
          <a:graphicData uri="http://schemas.openxmlformats.org/drawingml/2006/table">
            <a:tbl>
              <a:tblPr firstRow="1" bandRow="1">
                <a:tableStyleId>{93296810-A885-4BE3-A3E7-6D5BEEA58F35}</a:tableStyleId>
              </a:tblPr>
              <a:tblGrid>
                <a:gridCol w="528358">
                  <a:extLst>
                    <a:ext uri="{9D8B030D-6E8A-4147-A177-3AD203B41FA5}">
                      <a16:colId xmlns:a16="http://schemas.microsoft.com/office/drawing/2014/main" val="1961369182"/>
                    </a:ext>
                  </a:extLst>
                </a:gridCol>
                <a:gridCol w="906780">
                  <a:extLst>
                    <a:ext uri="{9D8B030D-6E8A-4147-A177-3AD203B41FA5}">
                      <a16:colId xmlns:a16="http://schemas.microsoft.com/office/drawing/2014/main" val="1176027619"/>
                    </a:ext>
                  </a:extLst>
                </a:gridCol>
                <a:gridCol w="1094197">
                  <a:extLst>
                    <a:ext uri="{9D8B030D-6E8A-4147-A177-3AD203B41FA5}">
                      <a16:colId xmlns:a16="http://schemas.microsoft.com/office/drawing/2014/main" val="623921008"/>
                    </a:ext>
                  </a:extLst>
                </a:gridCol>
                <a:gridCol w="5217376">
                  <a:extLst>
                    <a:ext uri="{9D8B030D-6E8A-4147-A177-3AD203B41FA5}">
                      <a16:colId xmlns:a16="http://schemas.microsoft.com/office/drawing/2014/main" val="4159752828"/>
                    </a:ext>
                  </a:extLst>
                </a:gridCol>
              </a:tblGrid>
              <a:tr h="283555">
                <a:tc>
                  <a:txBody>
                    <a:bodyPr/>
                    <a:lstStyle/>
                    <a:p>
                      <a:pPr algn="ctr" fontAlgn="ctr"/>
                      <a:r>
                        <a:rPr lang="en" sz="1500" dirty="0">
                          <a:effectLst/>
                        </a:rPr>
                        <a:t>No.</a:t>
                      </a:r>
                      <a:endParaRPr lang="en" sz="1500" b="1" i="0" dirty="0">
                        <a:solidFill>
                          <a:srgbClr val="666666"/>
                        </a:solidFill>
                        <a:effectLst/>
                      </a:endParaRPr>
                    </a:p>
                  </a:txBody>
                  <a:tcPr marL="1873" marR="1247" marT="2339" marB="2339" anchor="ctr"/>
                </a:tc>
                <a:tc>
                  <a:txBody>
                    <a:bodyPr/>
                    <a:lstStyle/>
                    <a:p>
                      <a:pPr algn="ctr" fontAlgn="ctr"/>
                      <a:r>
                        <a:rPr lang="ja-JP" altLang="en-US" sz="1500">
                          <a:effectLst/>
                        </a:rPr>
                        <a:t>工程</a:t>
                      </a:r>
                      <a:endParaRPr lang="ja-JP" altLang="en-US" sz="1500" b="1" i="0">
                        <a:solidFill>
                          <a:srgbClr val="666666"/>
                        </a:solidFill>
                        <a:effectLst/>
                      </a:endParaRPr>
                    </a:p>
                  </a:txBody>
                  <a:tcPr marL="1873" marR="1247" marT="2339" marB="2339" anchor="ctr"/>
                </a:tc>
                <a:tc>
                  <a:txBody>
                    <a:bodyPr/>
                    <a:lstStyle/>
                    <a:p>
                      <a:pPr algn="ctr" fontAlgn="ctr"/>
                      <a:r>
                        <a:rPr lang="ja-JP" altLang="en-US" sz="1500">
                          <a:effectLst/>
                        </a:rPr>
                        <a:t>成果物</a:t>
                      </a:r>
                      <a:endParaRPr lang="ja-JP" altLang="en-US" sz="1500" b="1" i="0">
                        <a:solidFill>
                          <a:srgbClr val="666666"/>
                        </a:solidFill>
                        <a:effectLst/>
                      </a:endParaRPr>
                    </a:p>
                  </a:txBody>
                  <a:tcPr marL="1873" marR="1247" marT="2339" marB="2339" anchor="ctr"/>
                </a:tc>
                <a:tc>
                  <a:txBody>
                    <a:bodyPr/>
                    <a:lstStyle/>
                    <a:p>
                      <a:pPr algn="ctr" fontAlgn="ctr"/>
                      <a:r>
                        <a:rPr lang="ja-JP" altLang="en-US" sz="1500">
                          <a:effectLst/>
                        </a:rPr>
                        <a:t>成果物詳細</a:t>
                      </a:r>
                      <a:endParaRPr lang="ja-JP" altLang="en-US" sz="1500" b="1" i="0">
                        <a:solidFill>
                          <a:srgbClr val="666666"/>
                        </a:solidFill>
                        <a:effectLst/>
                      </a:endParaRPr>
                    </a:p>
                  </a:txBody>
                  <a:tcPr marL="1873" marR="1247" marT="2339" marB="2339" anchor="ctr"/>
                </a:tc>
                <a:extLst>
                  <a:ext uri="{0D108BD9-81ED-4DB2-BD59-A6C34878D82A}">
                    <a16:rowId xmlns:a16="http://schemas.microsoft.com/office/drawing/2014/main" val="3465592171"/>
                  </a:ext>
                </a:extLst>
              </a:tr>
              <a:tr h="283555">
                <a:tc>
                  <a:txBody>
                    <a:bodyPr/>
                    <a:lstStyle/>
                    <a:p>
                      <a:pPr algn="l" fontAlgn="ctr"/>
                      <a:r>
                        <a:rPr lang="en-US" altLang="ja-JP" sz="1500">
                          <a:effectLst/>
                        </a:rPr>
                        <a:t>1-1</a:t>
                      </a:r>
                      <a:endParaRPr lang="en-US" altLang="ja-JP" sz="1500" b="1" i="0">
                        <a:solidFill>
                          <a:srgbClr val="666666"/>
                        </a:solidFill>
                        <a:effectLst/>
                      </a:endParaRPr>
                    </a:p>
                  </a:txBody>
                  <a:tcPr marL="1873" marR="1247" marT="2339" marB="2339" anchor="ctr"/>
                </a:tc>
                <a:tc rowSpan="11">
                  <a:txBody>
                    <a:bodyPr/>
                    <a:lstStyle/>
                    <a:p>
                      <a:pPr algn="l" fontAlgn="ctr"/>
                      <a:r>
                        <a:rPr lang="ja-JP" altLang="en-US" sz="1500">
                          <a:effectLst/>
                        </a:rPr>
                        <a:t>要件定義</a:t>
                      </a:r>
                      <a:endParaRPr lang="ja-JP" altLang="en-US" sz="1500" b="0">
                        <a:effectLst/>
                      </a:endParaRPr>
                    </a:p>
                  </a:txBody>
                  <a:tcPr marL="3118" marR="1247" marT="1560" marB="1560" anchor="ctr"/>
                </a:tc>
                <a:tc rowSpan="11">
                  <a:txBody>
                    <a:bodyPr/>
                    <a:lstStyle/>
                    <a:p>
                      <a:pPr algn="l" fontAlgn="ctr"/>
                      <a:r>
                        <a:rPr lang="ja-JP" altLang="en-US" sz="1500">
                          <a:effectLst/>
                        </a:rPr>
                        <a:t>要件定義書</a:t>
                      </a:r>
                      <a:endParaRPr lang="ja-JP" altLang="en-US" sz="1500" b="0">
                        <a:effectLst/>
                      </a:endParaRPr>
                    </a:p>
                  </a:txBody>
                  <a:tcPr marL="3118" marR="1247" marT="1560" marB="1560" anchor="ctr"/>
                </a:tc>
                <a:tc>
                  <a:txBody>
                    <a:bodyPr/>
                    <a:lstStyle/>
                    <a:p>
                      <a:pPr algn="l" fontAlgn="ctr"/>
                      <a:r>
                        <a:rPr lang="ja-JP" altLang="en-US" sz="1500">
                          <a:effectLst/>
                        </a:rPr>
                        <a:t>現状業務の業務フロー</a:t>
                      </a:r>
                      <a:endParaRPr lang="ja-JP" altLang="en-US" sz="1500" b="0">
                        <a:effectLst/>
                      </a:endParaRPr>
                    </a:p>
                  </a:txBody>
                  <a:tcPr marL="3118" marR="1247" marT="1560" marB="1560" anchor="ctr"/>
                </a:tc>
                <a:extLst>
                  <a:ext uri="{0D108BD9-81ED-4DB2-BD59-A6C34878D82A}">
                    <a16:rowId xmlns:a16="http://schemas.microsoft.com/office/drawing/2014/main" val="2543903476"/>
                  </a:ext>
                </a:extLst>
              </a:tr>
              <a:tr h="283555">
                <a:tc>
                  <a:txBody>
                    <a:bodyPr/>
                    <a:lstStyle/>
                    <a:p>
                      <a:pPr algn="l" fontAlgn="ctr"/>
                      <a:r>
                        <a:rPr lang="en-US" altLang="ja-JP" sz="1500">
                          <a:effectLst/>
                        </a:rPr>
                        <a:t>1-2</a:t>
                      </a:r>
                      <a:endParaRPr lang="en-US" altLang="ja-JP" sz="1500" b="1" i="0">
                        <a:solidFill>
                          <a:srgbClr val="666666"/>
                        </a:solidFill>
                        <a:effectLst/>
                      </a:endParaRPr>
                    </a:p>
                  </a:txBody>
                  <a:tcPr marL="1873" marR="1247" marT="2339" marB="2339" anchor="ctr"/>
                </a:tc>
                <a:tc vMerge="1">
                  <a:txBody>
                    <a:bodyPr/>
                    <a:lstStyle/>
                    <a:p>
                      <a:endParaRPr kumimoji="1" lang="ja-JP" altLang="en-US"/>
                    </a:p>
                  </a:txBody>
                  <a:tcPr/>
                </a:tc>
                <a:tc vMerge="1">
                  <a:txBody>
                    <a:bodyPr/>
                    <a:lstStyle/>
                    <a:p>
                      <a:endParaRPr kumimoji="1" lang="ja-JP" altLang="en-US"/>
                    </a:p>
                  </a:txBody>
                  <a:tcPr/>
                </a:tc>
                <a:tc>
                  <a:txBody>
                    <a:bodyPr/>
                    <a:lstStyle/>
                    <a:p>
                      <a:pPr algn="l" fontAlgn="ctr"/>
                      <a:r>
                        <a:rPr lang="ja-JP" altLang="en-US" sz="1500">
                          <a:effectLst/>
                        </a:rPr>
                        <a:t>システム化後の業務フロー</a:t>
                      </a:r>
                      <a:endParaRPr lang="ja-JP" altLang="en-US" sz="1500" b="0">
                        <a:effectLst/>
                      </a:endParaRPr>
                    </a:p>
                  </a:txBody>
                  <a:tcPr marL="3118" marR="1247" marT="1560" marB="1560" anchor="ctr"/>
                </a:tc>
                <a:extLst>
                  <a:ext uri="{0D108BD9-81ED-4DB2-BD59-A6C34878D82A}">
                    <a16:rowId xmlns:a16="http://schemas.microsoft.com/office/drawing/2014/main" val="2280865181"/>
                  </a:ext>
                </a:extLst>
              </a:tr>
              <a:tr h="283555">
                <a:tc>
                  <a:txBody>
                    <a:bodyPr/>
                    <a:lstStyle/>
                    <a:p>
                      <a:pPr algn="l" fontAlgn="ctr"/>
                      <a:r>
                        <a:rPr lang="en-US" altLang="ja-JP" sz="1500">
                          <a:effectLst/>
                        </a:rPr>
                        <a:t>1-3</a:t>
                      </a:r>
                      <a:endParaRPr lang="en-US" altLang="ja-JP" sz="1500" b="1" i="0">
                        <a:solidFill>
                          <a:srgbClr val="666666"/>
                        </a:solidFill>
                        <a:effectLst/>
                      </a:endParaRPr>
                    </a:p>
                  </a:txBody>
                  <a:tcPr marL="1873" marR="1247" marT="2339" marB="2339" anchor="ctr"/>
                </a:tc>
                <a:tc vMerge="1">
                  <a:txBody>
                    <a:bodyPr/>
                    <a:lstStyle/>
                    <a:p>
                      <a:endParaRPr kumimoji="1" lang="ja-JP" altLang="en-US"/>
                    </a:p>
                  </a:txBody>
                  <a:tcPr/>
                </a:tc>
                <a:tc vMerge="1">
                  <a:txBody>
                    <a:bodyPr/>
                    <a:lstStyle/>
                    <a:p>
                      <a:endParaRPr kumimoji="1" lang="ja-JP" altLang="en-US"/>
                    </a:p>
                  </a:txBody>
                  <a:tcPr/>
                </a:tc>
                <a:tc>
                  <a:txBody>
                    <a:bodyPr/>
                    <a:lstStyle/>
                    <a:p>
                      <a:pPr algn="l" fontAlgn="ctr"/>
                      <a:r>
                        <a:rPr lang="ja-JP" altLang="en-US" sz="1500">
                          <a:effectLst/>
                        </a:rPr>
                        <a:t>システム化範囲を定義</a:t>
                      </a:r>
                      <a:endParaRPr lang="ja-JP" altLang="en-US" sz="1500" b="0">
                        <a:effectLst/>
                      </a:endParaRPr>
                    </a:p>
                  </a:txBody>
                  <a:tcPr marL="3118" marR="1247" marT="1560" marB="1560" anchor="ctr"/>
                </a:tc>
                <a:extLst>
                  <a:ext uri="{0D108BD9-81ED-4DB2-BD59-A6C34878D82A}">
                    <a16:rowId xmlns:a16="http://schemas.microsoft.com/office/drawing/2014/main" val="386189544"/>
                  </a:ext>
                </a:extLst>
              </a:tr>
              <a:tr h="283555">
                <a:tc>
                  <a:txBody>
                    <a:bodyPr/>
                    <a:lstStyle/>
                    <a:p>
                      <a:pPr algn="l" fontAlgn="ctr"/>
                      <a:r>
                        <a:rPr lang="en-US" altLang="ja-JP" sz="1500">
                          <a:effectLst/>
                        </a:rPr>
                        <a:t>1-4</a:t>
                      </a:r>
                      <a:endParaRPr lang="en-US" altLang="ja-JP" sz="1500" b="1" i="0">
                        <a:solidFill>
                          <a:srgbClr val="666666"/>
                        </a:solidFill>
                        <a:effectLst/>
                      </a:endParaRPr>
                    </a:p>
                  </a:txBody>
                  <a:tcPr marL="1873" marR="1247" marT="2339" marB="2339" anchor="ctr"/>
                </a:tc>
                <a:tc vMerge="1">
                  <a:txBody>
                    <a:bodyPr/>
                    <a:lstStyle/>
                    <a:p>
                      <a:endParaRPr kumimoji="1" lang="ja-JP" altLang="en-US"/>
                    </a:p>
                  </a:txBody>
                  <a:tcPr/>
                </a:tc>
                <a:tc vMerge="1">
                  <a:txBody>
                    <a:bodyPr/>
                    <a:lstStyle/>
                    <a:p>
                      <a:endParaRPr kumimoji="1" lang="ja-JP" altLang="en-US"/>
                    </a:p>
                  </a:txBody>
                  <a:tcPr/>
                </a:tc>
                <a:tc>
                  <a:txBody>
                    <a:bodyPr/>
                    <a:lstStyle/>
                    <a:p>
                      <a:pPr algn="l" fontAlgn="ctr"/>
                      <a:r>
                        <a:rPr lang="ja-JP" altLang="en-US" sz="1500">
                          <a:effectLst/>
                        </a:rPr>
                        <a:t>業務機能一覧</a:t>
                      </a:r>
                      <a:endParaRPr lang="ja-JP" altLang="en-US" sz="1500" b="0">
                        <a:effectLst/>
                      </a:endParaRPr>
                    </a:p>
                  </a:txBody>
                  <a:tcPr marL="3118" marR="1247" marT="1560" marB="1560" anchor="ctr"/>
                </a:tc>
                <a:extLst>
                  <a:ext uri="{0D108BD9-81ED-4DB2-BD59-A6C34878D82A}">
                    <a16:rowId xmlns:a16="http://schemas.microsoft.com/office/drawing/2014/main" val="4049858442"/>
                  </a:ext>
                </a:extLst>
              </a:tr>
              <a:tr h="283555">
                <a:tc>
                  <a:txBody>
                    <a:bodyPr/>
                    <a:lstStyle/>
                    <a:p>
                      <a:pPr algn="l" fontAlgn="ctr"/>
                      <a:r>
                        <a:rPr lang="en-US" altLang="ja-JP" sz="1500">
                          <a:effectLst/>
                        </a:rPr>
                        <a:t>1-5</a:t>
                      </a:r>
                      <a:endParaRPr lang="en-US" altLang="ja-JP" sz="1500" b="1" i="0">
                        <a:solidFill>
                          <a:srgbClr val="666666"/>
                        </a:solidFill>
                        <a:effectLst/>
                      </a:endParaRPr>
                    </a:p>
                  </a:txBody>
                  <a:tcPr marL="1873" marR="1247" marT="2339" marB="2339" anchor="ctr"/>
                </a:tc>
                <a:tc vMerge="1">
                  <a:txBody>
                    <a:bodyPr/>
                    <a:lstStyle/>
                    <a:p>
                      <a:endParaRPr kumimoji="1" lang="ja-JP" altLang="en-US"/>
                    </a:p>
                  </a:txBody>
                  <a:tcPr/>
                </a:tc>
                <a:tc vMerge="1">
                  <a:txBody>
                    <a:bodyPr/>
                    <a:lstStyle/>
                    <a:p>
                      <a:endParaRPr kumimoji="1" lang="ja-JP" altLang="en-US"/>
                    </a:p>
                  </a:txBody>
                  <a:tcPr/>
                </a:tc>
                <a:tc>
                  <a:txBody>
                    <a:bodyPr/>
                    <a:lstStyle/>
                    <a:p>
                      <a:pPr algn="l" fontAlgn="ctr"/>
                      <a:r>
                        <a:rPr lang="ja-JP" altLang="en-US" sz="1500">
                          <a:effectLst/>
                        </a:rPr>
                        <a:t>システム化機能概要</a:t>
                      </a:r>
                      <a:endParaRPr lang="ja-JP" altLang="en-US" sz="1500" b="0">
                        <a:effectLst/>
                      </a:endParaRPr>
                    </a:p>
                  </a:txBody>
                  <a:tcPr marL="3118" marR="1247" marT="1560" marB="1560" anchor="ctr"/>
                </a:tc>
                <a:extLst>
                  <a:ext uri="{0D108BD9-81ED-4DB2-BD59-A6C34878D82A}">
                    <a16:rowId xmlns:a16="http://schemas.microsoft.com/office/drawing/2014/main" val="3736566977"/>
                  </a:ext>
                </a:extLst>
              </a:tr>
              <a:tr h="283555">
                <a:tc>
                  <a:txBody>
                    <a:bodyPr/>
                    <a:lstStyle/>
                    <a:p>
                      <a:pPr algn="l" fontAlgn="ctr"/>
                      <a:r>
                        <a:rPr lang="en-US" altLang="ja-JP" sz="1500">
                          <a:effectLst/>
                        </a:rPr>
                        <a:t>1-6</a:t>
                      </a:r>
                      <a:endParaRPr lang="en-US" altLang="ja-JP" sz="1500" b="1" i="0">
                        <a:solidFill>
                          <a:srgbClr val="666666"/>
                        </a:solidFill>
                        <a:effectLst/>
                      </a:endParaRPr>
                    </a:p>
                  </a:txBody>
                  <a:tcPr marL="1873" marR="1247" marT="2339" marB="2339" anchor="ctr"/>
                </a:tc>
                <a:tc vMerge="1">
                  <a:txBody>
                    <a:bodyPr/>
                    <a:lstStyle/>
                    <a:p>
                      <a:endParaRPr kumimoji="1" lang="ja-JP" altLang="en-US"/>
                    </a:p>
                  </a:txBody>
                  <a:tcPr/>
                </a:tc>
                <a:tc vMerge="1">
                  <a:txBody>
                    <a:bodyPr/>
                    <a:lstStyle/>
                    <a:p>
                      <a:endParaRPr kumimoji="1" lang="ja-JP" altLang="en-US"/>
                    </a:p>
                  </a:txBody>
                  <a:tcPr/>
                </a:tc>
                <a:tc>
                  <a:txBody>
                    <a:bodyPr/>
                    <a:lstStyle/>
                    <a:p>
                      <a:pPr algn="l" fontAlgn="ctr"/>
                      <a:r>
                        <a:rPr lang="ja-JP" altLang="en-US" sz="1500">
                          <a:effectLst/>
                        </a:rPr>
                        <a:t>画面イメージと項目説明</a:t>
                      </a:r>
                      <a:endParaRPr lang="ja-JP" altLang="en-US" sz="1500" b="0">
                        <a:effectLst/>
                      </a:endParaRPr>
                    </a:p>
                  </a:txBody>
                  <a:tcPr marL="3118" marR="1247" marT="1560" marB="1560" anchor="ctr"/>
                </a:tc>
                <a:extLst>
                  <a:ext uri="{0D108BD9-81ED-4DB2-BD59-A6C34878D82A}">
                    <a16:rowId xmlns:a16="http://schemas.microsoft.com/office/drawing/2014/main" val="3274337932"/>
                  </a:ext>
                </a:extLst>
              </a:tr>
              <a:tr h="283555">
                <a:tc>
                  <a:txBody>
                    <a:bodyPr/>
                    <a:lstStyle/>
                    <a:p>
                      <a:pPr algn="l" fontAlgn="ctr"/>
                      <a:r>
                        <a:rPr lang="en-US" altLang="ja-JP" sz="1500">
                          <a:effectLst/>
                        </a:rPr>
                        <a:t>1-7</a:t>
                      </a:r>
                      <a:endParaRPr lang="en-US" altLang="ja-JP" sz="1500" b="1" i="0">
                        <a:solidFill>
                          <a:srgbClr val="666666"/>
                        </a:solidFill>
                        <a:effectLst/>
                      </a:endParaRPr>
                    </a:p>
                  </a:txBody>
                  <a:tcPr marL="1873" marR="1247" marT="2339" marB="2339" anchor="ctr"/>
                </a:tc>
                <a:tc vMerge="1">
                  <a:txBody>
                    <a:bodyPr/>
                    <a:lstStyle/>
                    <a:p>
                      <a:endParaRPr kumimoji="1" lang="ja-JP" altLang="en-US"/>
                    </a:p>
                  </a:txBody>
                  <a:tcPr/>
                </a:tc>
                <a:tc vMerge="1">
                  <a:txBody>
                    <a:bodyPr/>
                    <a:lstStyle/>
                    <a:p>
                      <a:endParaRPr kumimoji="1" lang="ja-JP" altLang="en-US"/>
                    </a:p>
                  </a:txBody>
                  <a:tcPr/>
                </a:tc>
                <a:tc>
                  <a:txBody>
                    <a:bodyPr/>
                    <a:lstStyle/>
                    <a:p>
                      <a:pPr algn="l" fontAlgn="ctr"/>
                      <a:r>
                        <a:rPr lang="ja-JP" altLang="en-US" sz="1500">
                          <a:effectLst/>
                        </a:rPr>
                        <a:t>帳票イメージと項目説明</a:t>
                      </a:r>
                      <a:endParaRPr lang="ja-JP" altLang="en-US" sz="1500" b="0">
                        <a:effectLst/>
                      </a:endParaRPr>
                    </a:p>
                  </a:txBody>
                  <a:tcPr marL="3118" marR="1247" marT="1560" marB="1560" anchor="ctr"/>
                </a:tc>
                <a:extLst>
                  <a:ext uri="{0D108BD9-81ED-4DB2-BD59-A6C34878D82A}">
                    <a16:rowId xmlns:a16="http://schemas.microsoft.com/office/drawing/2014/main" val="2198383899"/>
                  </a:ext>
                </a:extLst>
              </a:tr>
              <a:tr h="283555">
                <a:tc>
                  <a:txBody>
                    <a:bodyPr/>
                    <a:lstStyle/>
                    <a:p>
                      <a:pPr algn="l" fontAlgn="ctr"/>
                      <a:r>
                        <a:rPr lang="en-US" altLang="ja-JP" sz="1500">
                          <a:effectLst/>
                        </a:rPr>
                        <a:t>1-8</a:t>
                      </a:r>
                      <a:endParaRPr lang="en-US" altLang="ja-JP" sz="1500" b="1" i="0">
                        <a:solidFill>
                          <a:srgbClr val="666666"/>
                        </a:solidFill>
                        <a:effectLst/>
                      </a:endParaRPr>
                    </a:p>
                  </a:txBody>
                  <a:tcPr marL="1873" marR="1247" marT="2339" marB="2339" anchor="ctr"/>
                </a:tc>
                <a:tc vMerge="1">
                  <a:txBody>
                    <a:bodyPr/>
                    <a:lstStyle/>
                    <a:p>
                      <a:endParaRPr kumimoji="1" lang="ja-JP" altLang="en-US"/>
                    </a:p>
                  </a:txBody>
                  <a:tcPr/>
                </a:tc>
                <a:tc vMerge="1">
                  <a:txBody>
                    <a:bodyPr/>
                    <a:lstStyle/>
                    <a:p>
                      <a:endParaRPr kumimoji="1" lang="ja-JP" altLang="en-US"/>
                    </a:p>
                  </a:txBody>
                  <a:tcPr/>
                </a:tc>
                <a:tc>
                  <a:txBody>
                    <a:bodyPr/>
                    <a:lstStyle/>
                    <a:p>
                      <a:pPr algn="l" fontAlgn="ctr"/>
                      <a:r>
                        <a:rPr lang="ja-JP" altLang="en-US" sz="1500">
                          <a:effectLst/>
                        </a:rPr>
                        <a:t>バッチ機能概要</a:t>
                      </a:r>
                      <a:endParaRPr lang="ja-JP" altLang="en-US" sz="1500" b="0">
                        <a:effectLst/>
                      </a:endParaRPr>
                    </a:p>
                  </a:txBody>
                  <a:tcPr marL="3118" marR="1247" marT="1560" marB="1560" anchor="ctr"/>
                </a:tc>
                <a:extLst>
                  <a:ext uri="{0D108BD9-81ED-4DB2-BD59-A6C34878D82A}">
                    <a16:rowId xmlns:a16="http://schemas.microsoft.com/office/drawing/2014/main" val="2900160466"/>
                  </a:ext>
                </a:extLst>
              </a:tr>
              <a:tr h="283555">
                <a:tc>
                  <a:txBody>
                    <a:bodyPr/>
                    <a:lstStyle/>
                    <a:p>
                      <a:pPr algn="l" fontAlgn="ctr"/>
                      <a:r>
                        <a:rPr lang="en-US" altLang="ja-JP" sz="1500">
                          <a:effectLst/>
                        </a:rPr>
                        <a:t>1-9</a:t>
                      </a:r>
                      <a:endParaRPr lang="en-US" altLang="ja-JP" sz="1500" b="1" i="0">
                        <a:solidFill>
                          <a:srgbClr val="666666"/>
                        </a:solidFill>
                        <a:effectLst/>
                      </a:endParaRPr>
                    </a:p>
                  </a:txBody>
                  <a:tcPr marL="1873" marR="1247" marT="2339" marB="2339" anchor="ctr"/>
                </a:tc>
                <a:tc vMerge="1">
                  <a:txBody>
                    <a:bodyPr/>
                    <a:lstStyle/>
                    <a:p>
                      <a:endParaRPr kumimoji="1" lang="ja-JP" altLang="en-US"/>
                    </a:p>
                  </a:txBody>
                  <a:tcPr/>
                </a:tc>
                <a:tc vMerge="1">
                  <a:txBody>
                    <a:bodyPr/>
                    <a:lstStyle/>
                    <a:p>
                      <a:endParaRPr kumimoji="1" lang="ja-JP" altLang="en-US"/>
                    </a:p>
                  </a:txBody>
                  <a:tcPr/>
                </a:tc>
                <a:tc>
                  <a:txBody>
                    <a:bodyPr/>
                    <a:lstStyle/>
                    <a:p>
                      <a:pPr algn="l" fontAlgn="ctr"/>
                      <a:r>
                        <a:rPr lang="ja-JP" altLang="en-US" sz="1500">
                          <a:effectLst/>
                        </a:rPr>
                        <a:t>外部連携先</a:t>
                      </a:r>
                      <a:r>
                        <a:rPr lang="en" sz="1500">
                          <a:effectLst/>
                        </a:rPr>
                        <a:t>IF（</a:t>
                      </a:r>
                      <a:r>
                        <a:rPr lang="ja-JP" altLang="en-US" sz="1500">
                          <a:effectLst/>
                        </a:rPr>
                        <a:t>インタフェース）定義</a:t>
                      </a:r>
                      <a:endParaRPr lang="ja-JP" altLang="en-US" sz="1500" b="0">
                        <a:effectLst/>
                      </a:endParaRPr>
                    </a:p>
                  </a:txBody>
                  <a:tcPr marL="3118" marR="1247" marT="1560" marB="1560" anchor="ctr"/>
                </a:tc>
                <a:extLst>
                  <a:ext uri="{0D108BD9-81ED-4DB2-BD59-A6C34878D82A}">
                    <a16:rowId xmlns:a16="http://schemas.microsoft.com/office/drawing/2014/main" val="2887491471"/>
                  </a:ext>
                </a:extLst>
              </a:tr>
              <a:tr h="283555">
                <a:tc>
                  <a:txBody>
                    <a:bodyPr/>
                    <a:lstStyle/>
                    <a:p>
                      <a:pPr algn="l" fontAlgn="ctr"/>
                      <a:r>
                        <a:rPr lang="en-US" altLang="ja-JP" sz="1500">
                          <a:effectLst/>
                        </a:rPr>
                        <a:t>1-10</a:t>
                      </a:r>
                      <a:endParaRPr lang="en-US" altLang="ja-JP" sz="1500" b="1" i="0">
                        <a:solidFill>
                          <a:srgbClr val="666666"/>
                        </a:solidFill>
                        <a:effectLst/>
                      </a:endParaRPr>
                    </a:p>
                  </a:txBody>
                  <a:tcPr marL="1873" marR="1247" marT="2339" marB="2339" anchor="ctr"/>
                </a:tc>
                <a:tc vMerge="1">
                  <a:txBody>
                    <a:bodyPr/>
                    <a:lstStyle/>
                    <a:p>
                      <a:endParaRPr kumimoji="1" lang="ja-JP" altLang="en-US"/>
                    </a:p>
                  </a:txBody>
                  <a:tcPr/>
                </a:tc>
                <a:tc vMerge="1">
                  <a:txBody>
                    <a:bodyPr/>
                    <a:lstStyle/>
                    <a:p>
                      <a:endParaRPr kumimoji="1" lang="ja-JP" altLang="en-US"/>
                    </a:p>
                  </a:txBody>
                  <a:tcPr/>
                </a:tc>
                <a:tc>
                  <a:txBody>
                    <a:bodyPr/>
                    <a:lstStyle/>
                    <a:p>
                      <a:pPr algn="l" fontAlgn="ctr"/>
                      <a:r>
                        <a:rPr lang="ja-JP" altLang="en-US" sz="1500">
                          <a:effectLst/>
                        </a:rPr>
                        <a:t>データレイアウト概要</a:t>
                      </a:r>
                      <a:endParaRPr lang="ja-JP" altLang="en-US" sz="1500" b="0">
                        <a:effectLst/>
                      </a:endParaRPr>
                    </a:p>
                  </a:txBody>
                  <a:tcPr marL="3118" marR="1247" marT="1560" marB="1560" anchor="ctr"/>
                </a:tc>
                <a:extLst>
                  <a:ext uri="{0D108BD9-81ED-4DB2-BD59-A6C34878D82A}">
                    <a16:rowId xmlns:a16="http://schemas.microsoft.com/office/drawing/2014/main" val="3041032909"/>
                  </a:ext>
                </a:extLst>
              </a:tr>
              <a:tr h="506898">
                <a:tc>
                  <a:txBody>
                    <a:bodyPr/>
                    <a:lstStyle/>
                    <a:p>
                      <a:pPr algn="l" fontAlgn="ctr"/>
                      <a:r>
                        <a:rPr lang="en-US" altLang="ja-JP" sz="1500">
                          <a:effectLst/>
                        </a:rPr>
                        <a:t>1-11</a:t>
                      </a:r>
                      <a:endParaRPr lang="en-US" altLang="ja-JP" sz="1500" b="1" i="0">
                        <a:solidFill>
                          <a:srgbClr val="666666"/>
                        </a:solidFill>
                        <a:effectLst/>
                      </a:endParaRPr>
                    </a:p>
                  </a:txBody>
                  <a:tcPr marL="1873" marR="1247" marT="2339" marB="2339" anchor="ctr"/>
                </a:tc>
                <a:tc vMerge="1">
                  <a:txBody>
                    <a:bodyPr/>
                    <a:lstStyle/>
                    <a:p>
                      <a:endParaRPr kumimoji="1" lang="ja-JP" altLang="en-US"/>
                    </a:p>
                  </a:txBody>
                  <a:tcPr/>
                </a:tc>
                <a:tc vMerge="1">
                  <a:txBody>
                    <a:bodyPr/>
                    <a:lstStyle/>
                    <a:p>
                      <a:endParaRPr kumimoji="1" lang="ja-JP" altLang="en-US"/>
                    </a:p>
                  </a:txBody>
                  <a:tcPr/>
                </a:tc>
                <a:tc>
                  <a:txBody>
                    <a:bodyPr/>
                    <a:lstStyle/>
                    <a:p>
                      <a:pPr algn="l" fontAlgn="ctr"/>
                      <a:r>
                        <a:rPr lang="ja-JP" altLang="en-US" sz="1500">
                          <a:effectLst/>
                        </a:rPr>
                        <a:t>非機能要件の定義（システム化方式、性能、信頼性、運用</a:t>
                      </a:r>
                      <a:r>
                        <a:rPr lang="en-US" altLang="ja-JP" sz="1500" dirty="0">
                          <a:effectLst/>
                        </a:rPr>
                        <a:t>/</a:t>
                      </a:r>
                      <a:r>
                        <a:rPr lang="ja-JP" altLang="en-US" sz="1500">
                          <a:effectLst/>
                        </a:rPr>
                        <a:t>保守、テスト計画</a:t>
                      </a:r>
                      <a:r>
                        <a:rPr lang="en" sz="1500" dirty="0" err="1">
                          <a:effectLst/>
                        </a:rPr>
                        <a:t>etc</a:t>
                      </a:r>
                      <a:r>
                        <a:rPr lang="en" sz="1500" dirty="0">
                          <a:effectLst/>
                        </a:rPr>
                        <a:t>）</a:t>
                      </a:r>
                      <a:endParaRPr lang="en" sz="1500" b="0" dirty="0">
                        <a:effectLst/>
                      </a:endParaRPr>
                    </a:p>
                  </a:txBody>
                  <a:tcPr marL="3118" marR="1247" marT="1560" marB="1560" anchor="ctr"/>
                </a:tc>
                <a:extLst>
                  <a:ext uri="{0D108BD9-81ED-4DB2-BD59-A6C34878D82A}">
                    <a16:rowId xmlns:a16="http://schemas.microsoft.com/office/drawing/2014/main" val="931505926"/>
                  </a:ext>
                </a:extLst>
              </a:tr>
            </a:tbl>
          </a:graphicData>
        </a:graphic>
      </p:graphicFrame>
    </p:spTree>
    <p:extLst>
      <p:ext uri="{BB962C8B-B14F-4D97-AF65-F5344CB8AC3E}">
        <p14:creationId xmlns:p14="http://schemas.microsoft.com/office/powerpoint/2010/main" val="2994385170"/>
      </p:ext>
    </p:extLst>
  </p:cSld>
  <p:clrMapOvr>
    <a:masterClrMapping/>
  </p:clrMapOvr>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s-ES" altLang="ja-JP" sz="18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s-ES" altLang="ja-JP" sz="18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14928</TotalTime>
  <Words>1431</Words>
  <Application>Microsoft Macintosh PowerPoint</Application>
  <PresentationFormat>画面に合わせる (4:3)</PresentationFormat>
  <Paragraphs>289</Paragraphs>
  <Slides>24</Slides>
  <Notes>21</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24</vt:i4>
      </vt:variant>
    </vt:vector>
  </HeadingPairs>
  <TitlesOfParts>
    <vt:vector size="29" baseType="lpstr">
      <vt:lpstr>Meiryo UI</vt:lpstr>
      <vt:lpstr>小塚明朝 Pro B</vt:lpstr>
      <vt:lpstr>Arial</vt:lpstr>
      <vt:lpstr>Calibri</vt:lpstr>
      <vt:lpstr>Diseño predeterminado</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Toshiba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Mariajose</dc:creator>
  <cp:lastModifiedBy>王 キ</cp:lastModifiedBy>
  <cp:revision>1058</cp:revision>
  <cp:lastPrinted>2017-04-10T05:34:35Z</cp:lastPrinted>
  <dcterms:created xsi:type="dcterms:W3CDTF">2010-05-23T14:28:12Z</dcterms:created>
  <dcterms:modified xsi:type="dcterms:W3CDTF">2020-11-16T01:22:39Z</dcterms:modified>
</cp:coreProperties>
</file>