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0666075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260" y="2095078"/>
            <a:ext cx="15499556" cy="4456853"/>
          </a:xfrm>
        </p:spPr>
        <p:txBody>
          <a:bodyPr anchor="b"/>
          <a:lstStyle>
            <a:lvl1pPr algn="ctr">
              <a:defRPr sz="101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3260" y="6723804"/>
            <a:ext cx="15499556" cy="3090756"/>
          </a:xfrm>
        </p:spPr>
        <p:txBody>
          <a:bodyPr/>
          <a:lstStyle>
            <a:lvl1pPr marL="0" indent="0" algn="ctr">
              <a:buNone/>
              <a:defRPr sz="4068"/>
            </a:lvl1pPr>
            <a:lvl2pPr marL="775000" indent="0" algn="ctr">
              <a:buNone/>
              <a:defRPr sz="3390"/>
            </a:lvl2pPr>
            <a:lvl3pPr marL="1549999" indent="0" algn="ctr">
              <a:buNone/>
              <a:defRPr sz="3051"/>
            </a:lvl3pPr>
            <a:lvl4pPr marL="2324999" indent="0" algn="ctr">
              <a:buNone/>
              <a:defRPr sz="2712"/>
            </a:lvl4pPr>
            <a:lvl5pPr marL="3099999" indent="0" algn="ctr">
              <a:buNone/>
              <a:defRPr sz="2712"/>
            </a:lvl5pPr>
            <a:lvl6pPr marL="3874999" indent="0" algn="ctr">
              <a:buNone/>
              <a:defRPr sz="2712"/>
            </a:lvl6pPr>
            <a:lvl7pPr marL="4649998" indent="0" algn="ctr">
              <a:buNone/>
              <a:defRPr sz="2712"/>
            </a:lvl7pPr>
            <a:lvl8pPr marL="5424998" indent="0" algn="ctr">
              <a:buNone/>
              <a:defRPr sz="2712"/>
            </a:lvl8pPr>
            <a:lvl9pPr marL="6199998" indent="0" algn="ctr">
              <a:buNone/>
              <a:defRPr sz="27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789160" y="681567"/>
            <a:ext cx="4456122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0793" y="681567"/>
            <a:ext cx="1311004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9" y="3191512"/>
            <a:ext cx="17824490" cy="5325109"/>
          </a:xfrm>
        </p:spPr>
        <p:txBody>
          <a:bodyPr anchor="b"/>
          <a:lstStyle>
            <a:lvl1pPr>
              <a:defRPr sz="101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9" y="8566999"/>
            <a:ext cx="17824490" cy="2800349"/>
          </a:xfrm>
        </p:spPr>
        <p:txBody>
          <a:bodyPr/>
          <a:lstStyle>
            <a:lvl1pPr marL="0" indent="0">
              <a:buNone/>
              <a:defRPr sz="4068">
                <a:solidFill>
                  <a:schemeClr val="tx1">
                    <a:tint val="75000"/>
                  </a:schemeClr>
                </a:solidFill>
              </a:defRPr>
            </a:lvl1pPr>
            <a:lvl2pPr marL="775000" indent="0">
              <a:buNone/>
              <a:defRPr sz="3390">
                <a:solidFill>
                  <a:schemeClr val="tx1">
                    <a:tint val="75000"/>
                  </a:schemeClr>
                </a:solidFill>
              </a:defRPr>
            </a:lvl2pPr>
            <a:lvl3pPr marL="1549999" indent="0">
              <a:buNone/>
              <a:defRPr sz="3051">
                <a:solidFill>
                  <a:schemeClr val="tx1">
                    <a:tint val="75000"/>
                  </a:schemeClr>
                </a:solidFill>
              </a:defRPr>
            </a:lvl3pPr>
            <a:lvl4pPr marL="2324999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4pPr>
            <a:lvl5pPr marL="3099999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5pPr>
            <a:lvl6pPr marL="3874999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6pPr>
            <a:lvl7pPr marL="4649998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7pPr>
            <a:lvl8pPr marL="5424998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8pPr>
            <a:lvl9pPr marL="6199998" indent="0">
              <a:buNone/>
              <a:defRPr sz="2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0793" y="3407833"/>
            <a:ext cx="8783082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2200" y="3407833"/>
            <a:ext cx="8783082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484" y="681568"/>
            <a:ext cx="1782449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3485" y="3138171"/>
            <a:ext cx="8742718" cy="1537969"/>
          </a:xfrm>
        </p:spPr>
        <p:txBody>
          <a:bodyPr anchor="b"/>
          <a:lstStyle>
            <a:lvl1pPr marL="0" indent="0">
              <a:buNone/>
              <a:defRPr sz="4068" b="1"/>
            </a:lvl1pPr>
            <a:lvl2pPr marL="775000" indent="0">
              <a:buNone/>
              <a:defRPr sz="3390" b="1"/>
            </a:lvl2pPr>
            <a:lvl3pPr marL="1549999" indent="0">
              <a:buNone/>
              <a:defRPr sz="3051" b="1"/>
            </a:lvl3pPr>
            <a:lvl4pPr marL="2324999" indent="0">
              <a:buNone/>
              <a:defRPr sz="2712" b="1"/>
            </a:lvl4pPr>
            <a:lvl5pPr marL="3099999" indent="0">
              <a:buNone/>
              <a:defRPr sz="2712" b="1"/>
            </a:lvl5pPr>
            <a:lvl6pPr marL="3874999" indent="0">
              <a:buNone/>
              <a:defRPr sz="2712" b="1"/>
            </a:lvl6pPr>
            <a:lvl7pPr marL="4649998" indent="0">
              <a:buNone/>
              <a:defRPr sz="2712" b="1"/>
            </a:lvl7pPr>
            <a:lvl8pPr marL="5424998" indent="0">
              <a:buNone/>
              <a:defRPr sz="2712" b="1"/>
            </a:lvl8pPr>
            <a:lvl9pPr marL="6199998" indent="0">
              <a:buNone/>
              <a:defRPr sz="2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3485" y="4676140"/>
            <a:ext cx="874271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62200" y="3138171"/>
            <a:ext cx="8785774" cy="1537969"/>
          </a:xfrm>
        </p:spPr>
        <p:txBody>
          <a:bodyPr anchor="b"/>
          <a:lstStyle>
            <a:lvl1pPr marL="0" indent="0">
              <a:buNone/>
              <a:defRPr sz="4068" b="1"/>
            </a:lvl1pPr>
            <a:lvl2pPr marL="775000" indent="0">
              <a:buNone/>
              <a:defRPr sz="3390" b="1"/>
            </a:lvl2pPr>
            <a:lvl3pPr marL="1549999" indent="0">
              <a:buNone/>
              <a:defRPr sz="3051" b="1"/>
            </a:lvl3pPr>
            <a:lvl4pPr marL="2324999" indent="0">
              <a:buNone/>
              <a:defRPr sz="2712" b="1"/>
            </a:lvl4pPr>
            <a:lvl5pPr marL="3099999" indent="0">
              <a:buNone/>
              <a:defRPr sz="2712" b="1"/>
            </a:lvl5pPr>
            <a:lvl6pPr marL="3874999" indent="0">
              <a:buNone/>
              <a:defRPr sz="2712" b="1"/>
            </a:lvl6pPr>
            <a:lvl7pPr marL="4649998" indent="0">
              <a:buNone/>
              <a:defRPr sz="2712" b="1"/>
            </a:lvl7pPr>
            <a:lvl8pPr marL="5424998" indent="0">
              <a:buNone/>
              <a:defRPr sz="2712" b="1"/>
            </a:lvl8pPr>
            <a:lvl9pPr marL="6199998" indent="0">
              <a:buNone/>
              <a:defRPr sz="2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62200" y="4676140"/>
            <a:ext cx="8785774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485" y="853440"/>
            <a:ext cx="6665347" cy="2987040"/>
          </a:xfrm>
        </p:spPr>
        <p:txBody>
          <a:bodyPr anchor="b"/>
          <a:lstStyle>
            <a:lvl1pPr>
              <a:defRPr sz="5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774" y="1843194"/>
            <a:ext cx="10462200" cy="9097433"/>
          </a:xfrm>
        </p:spPr>
        <p:txBody>
          <a:bodyPr/>
          <a:lstStyle>
            <a:lvl1pPr>
              <a:defRPr sz="5424"/>
            </a:lvl1pPr>
            <a:lvl2pPr>
              <a:defRPr sz="4746"/>
            </a:lvl2pPr>
            <a:lvl3pPr>
              <a:defRPr sz="4068"/>
            </a:lvl3pPr>
            <a:lvl4pPr>
              <a:defRPr sz="3390"/>
            </a:lvl4pPr>
            <a:lvl5pPr>
              <a:defRPr sz="3390"/>
            </a:lvl5pPr>
            <a:lvl6pPr>
              <a:defRPr sz="3390"/>
            </a:lvl6pPr>
            <a:lvl7pPr>
              <a:defRPr sz="3390"/>
            </a:lvl7pPr>
            <a:lvl8pPr>
              <a:defRPr sz="3390"/>
            </a:lvl8pPr>
            <a:lvl9pPr>
              <a:defRPr sz="33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485" y="3840480"/>
            <a:ext cx="6665347" cy="7114964"/>
          </a:xfrm>
        </p:spPr>
        <p:txBody>
          <a:bodyPr/>
          <a:lstStyle>
            <a:lvl1pPr marL="0" indent="0">
              <a:buNone/>
              <a:defRPr sz="2712"/>
            </a:lvl1pPr>
            <a:lvl2pPr marL="775000" indent="0">
              <a:buNone/>
              <a:defRPr sz="2373"/>
            </a:lvl2pPr>
            <a:lvl3pPr marL="1549999" indent="0">
              <a:buNone/>
              <a:defRPr sz="2034"/>
            </a:lvl3pPr>
            <a:lvl4pPr marL="2324999" indent="0">
              <a:buNone/>
              <a:defRPr sz="1695"/>
            </a:lvl4pPr>
            <a:lvl5pPr marL="3099999" indent="0">
              <a:buNone/>
              <a:defRPr sz="1695"/>
            </a:lvl5pPr>
            <a:lvl6pPr marL="3874999" indent="0">
              <a:buNone/>
              <a:defRPr sz="1695"/>
            </a:lvl6pPr>
            <a:lvl7pPr marL="4649998" indent="0">
              <a:buNone/>
              <a:defRPr sz="1695"/>
            </a:lvl7pPr>
            <a:lvl8pPr marL="5424998" indent="0">
              <a:buNone/>
              <a:defRPr sz="1695"/>
            </a:lvl8pPr>
            <a:lvl9pPr marL="6199998" indent="0">
              <a:buNone/>
              <a:defRPr sz="16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485" y="853440"/>
            <a:ext cx="6665347" cy="2987040"/>
          </a:xfrm>
        </p:spPr>
        <p:txBody>
          <a:bodyPr anchor="b"/>
          <a:lstStyle>
            <a:lvl1pPr>
              <a:defRPr sz="5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85774" y="1843194"/>
            <a:ext cx="10462200" cy="9097433"/>
          </a:xfrm>
        </p:spPr>
        <p:txBody>
          <a:bodyPr anchor="t"/>
          <a:lstStyle>
            <a:lvl1pPr marL="0" indent="0">
              <a:buNone/>
              <a:defRPr sz="5424"/>
            </a:lvl1pPr>
            <a:lvl2pPr marL="775000" indent="0">
              <a:buNone/>
              <a:defRPr sz="4746"/>
            </a:lvl2pPr>
            <a:lvl3pPr marL="1549999" indent="0">
              <a:buNone/>
              <a:defRPr sz="4068"/>
            </a:lvl3pPr>
            <a:lvl4pPr marL="2324999" indent="0">
              <a:buNone/>
              <a:defRPr sz="3390"/>
            </a:lvl4pPr>
            <a:lvl5pPr marL="3099999" indent="0">
              <a:buNone/>
              <a:defRPr sz="3390"/>
            </a:lvl5pPr>
            <a:lvl6pPr marL="3874999" indent="0">
              <a:buNone/>
              <a:defRPr sz="3390"/>
            </a:lvl6pPr>
            <a:lvl7pPr marL="4649998" indent="0">
              <a:buNone/>
              <a:defRPr sz="3390"/>
            </a:lvl7pPr>
            <a:lvl8pPr marL="5424998" indent="0">
              <a:buNone/>
              <a:defRPr sz="3390"/>
            </a:lvl8pPr>
            <a:lvl9pPr marL="6199998" indent="0">
              <a:buNone/>
              <a:defRPr sz="33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3485" y="3840480"/>
            <a:ext cx="6665347" cy="7114964"/>
          </a:xfrm>
        </p:spPr>
        <p:txBody>
          <a:bodyPr/>
          <a:lstStyle>
            <a:lvl1pPr marL="0" indent="0">
              <a:buNone/>
              <a:defRPr sz="2712"/>
            </a:lvl1pPr>
            <a:lvl2pPr marL="775000" indent="0">
              <a:buNone/>
              <a:defRPr sz="2373"/>
            </a:lvl2pPr>
            <a:lvl3pPr marL="1549999" indent="0">
              <a:buNone/>
              <a:defRPr sz="2034"/>
            </a:lvl3pPr>
            <a:lvl4pPr marL="2324999" indent="0">
              <a:buNone/>
              <a:defRPr sz="1695"/>
            </a:lvl4pPr>
            <a:lvl5pPr marL="3099999" indent="0">
              <a:buNone/>
              <a:defRPr sz="1695"/>
            </a:lvl5pPr>
            <a:lvl6pPr marL="3874999" indent="0">
              <a:buNone/>
              <a:defRPr sz="1695"/>
            </a:lvl6pPr>
            <a:lvl7pPr marL="4649998" indent="0">
              <a:buNone/>
              <a:defRPr sz="1695"/>
            </a:lvl7pPr>
            <a:lvl8pPr marL="5424998" indent="0">
              <a:buNone/>
              <a:defRPr sz="1695"/>
            </a:lvl8pPr>
            <a:lvl9pPr marL="6199998" indent="0">
              <a:buNone/>
              <a:defRPr sz="16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0793" y="681568"/>
            <a:ext cx="1782449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0793" y="3407833"/>
            <a:ext cx="1782449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0793" y="11865187"/>
            <a:ext cx="464986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5638" y="11865187"/>
            <a:ext cx="697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95415" y="11865187"/>
            <a:ext cx="464986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49999" rtl="0" eaLnBrk="1" latinLnBrk="0" hangingPunct="1">
        <a:lnSpc>
          <a:spcPct val="90000"/>
        </a:lnSpc>
        <a:spcBef>
          <a:spcPct val="0"/>
        </a:spcBef>
        <a:buNone/>
        <a:defRPr sz="74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500" indent="-387500" algn="l" defTabSz="1549999" rtl="0" eaLnBrk="1" latinLnBrk="0" hangingPunct="1">
        <a:lnSpc>
          <a:spcPct val="90000"/>
        </a:lnSpc>
        <a:spcBef>
          <a:spcPts val="1695"/>
        </a:spcBef>
        <a:buFont typeface="Arial" panose="020B0604020202020204" pitchFamily="34" charset="0"/>
        <a:buChar char="•"/>
        <a:defRPr sz="4746" kern="1200">
          <a:solidFill>
            <a:schemeClr val="tx1"/>
          </a:solidFill>
          <a:latin typeface="+mn-lt"/>
          <a:ea typeface="+mn-ea"/>
          <a:cs typeface="+mn-cs"/>
        </a:defRPr>
      </a:lvl1pPr>
      <a:lvl2pPr marL="1162500" indent="-387500" algn="l" defTabSz="1549999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4068" kern="1200">
          <a:solidFill>
            <a:schemeClr val="tx1"/>
          </a:solidFill>
          <a:latin typeface="+mn-lt"/>
          <a:ea typeface="+mn-ea"/>
          <a:cs typeface="+mn-cs"/>
        </a:defRPr>
      </a:lvl2pPr>
      <a:lvl3pPr marL="1937499" indent="-387500" algn="l" defTabSz="1549999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3390" kern="1200">
          <a:solidFill>
            <a:schemeClr val="tx1"/>
          </a:solidFill>
          <a:latin typeface="+mn-lt"/>
          <a:ea typeface="+mn-ea"/>
          <a:cs typeface="+mn-cs"/>
        </a:defRPr>
      </a:lvl3pPr>
      <a:lvl4pPr marL="2712499" indent="-387500" algn="l" defTabSz="1549999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4pPr>
      <a:lvl5pPr marL="3487499" indent="-387500" algn="l" defTabSz="1549999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5pPr>
      <a:lvl6pPr marL="4262498" indent="-387500" algn="l" defTabSz="1549999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6pPr>
      <a:lvl7pPr marL="5037498" indent="-387500" algn="l" defTabSz="1549999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7pPr>
      <a:lvl8pPr marL="5812498" indent="-387500" algn="l" defTabSz="1549999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8pPr>
      <a:lvl9pPr marL="6587498" indent="-387500" algn="l" defTabSz="1549999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30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9999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1pPr>
      <a:lvl2pPr marL="775000" algn="l" defTabSz="1549999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2pPr>
      <a:lvl3pPr marL="1549999" algn="l" defTabSz="1549999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3pPr>
      <a:lvl4pPr marL="2324999" algn="l" defTabSz="1549999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4pPr>
      <a:lvl5pPr marL="3099999" algn="l" defTabSz="1549999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5pPr>
      <a:lvl6pPr marL="3874999" algn="l" defTabSz="1549999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6pPr>
      <a:lvl7pPr marL="4649998" algn="l" defTabSz="1549999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7pPr>
      <a:lvl8pPr marL="5424998" algn="l" defTabSz="1549999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8pPr>
      <a:lvl9pPr marL="6199998" algn="l" defTabSz="1549999" rtl="0" eaLnBrk="1" latinLnBrk="0" hangingPunct="1">
        <a:defRPr sz="30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FB1D7-310B-4040-94E1-E07A471C2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41" y="435962"/>
            <a:ext cx="9047620" cy="5828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81462-BD25-4867-BA86-67959D842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23" y="435964"/>
            <a:ext cx="9047619" cy="58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09252F-0B11-453C-ABFF-040E00517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49" y="6537066"/>
            <a:ext cx="9047620" cy="5828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0F478-5E24-4C46-AA6F-EBB4E791DA05}"/>
              </a:ext>
            </a:extLst>
          </p:cNvPr>
          <p:cNvSpPr txBox="1"/>
          <p:nvPr/>
        </p:nvSpPr>
        <p:spPr>
          <a:xfrm>
            <a:off x="5826151" y="6839247"/>
            <a:ext cx="676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DF712-6DBC-4E7F-B196-171133694B50}"/>
              </a:ext>
            </a:extLst>
          </p:cNvPr>
          <p:cNvSpPr txBox="1"/>
          <p:nvPr/>
        </p:nvSpPr>
        <p:spPr>
          <a:xfrm>
            <a:off x="10166923" y="885137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503DC-9343-4F32-8410-E0B92DEDAB21}"/>
              </a:ext>
            </a:extLst>
          </p:cNvPr>
          <p:cNvSpPr txBox="1"/>
          <p:nvPr/>
        </p:nvSpPr>
        <p:spPr>
          <a:xfrm>
            <a:off x="686145" y="882469"/>
            <a:ext cx="718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556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3</cp:revision>
  <dcterms:created xsi:type="dcterms:W3CDTF">2022-03-24T09:01:46Z</dcterms:created>
  <dcterms:modified xsi:type="dcterms:W3CDTF">2022-03-25T07:48:35Z</dcterms:modified>
</cp:coreProperties>
</file>