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4A1-D51F-489D-997E-03F5214DD12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F0F478-5E24-4C46-AA6F-EBB4E791DA05}"/>
              </a:ext>
            </a:extLst>
          </p:cNvPr>
          <p:cNvSpPr txBox="1"/>
          <p:nvPr/>
        </p:nvSpPr>
        <p:spPr>
          <a:xfrm>
            <a:off x="3358355" y="2793187"/>
            <a:ext cx="38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3E7070-2549-DE1E-DFEB-17EFE789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6" y="4978572"/>
            <a:ext cx="4637428" cy="2331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6775F-8763-E603-1108-981BA723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55" y="2701177"/>
            <a:ext cx="2944629" cy="22084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22054B-EDA6-1BE2-793A-8C9FACCE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9" y="2701177"/>
            <a:ext cx="2944629" cy="2208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801E93-9D1D-C818-FCB8-97E53089BFF5}"/>
              </a:ext>
            </a:extLst>
          </p:cNvPr>
          <p:cNvSpPr txBox="1"/>
          <p:nvPr/>
        </p:nvSpPr>
        <p:spPr>
          <a:xfrm>
            <a:off x="108340" y="2793187"/>
            <a:ext cx="36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1DB06-5360-3F89-C9ED-E6C92F70FF17}"/>
              </a:ext>
            </a:extLst>
          </p:cNvPr>
          <p:cNvSpPr txBox="1"/>
          <p:nvPr/>
        </p:nvSpPr>
        <p:spPr>
          <a:xfrm>
            <a:off x="348543" y="79602"/>
            <a:ext cx="33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5A407-8C19-4A5A-C4BF-128E32BEACE1}"/>
              </a:ext>
            </a:extLst>
          </p:cNvPr>
          <p:cNvSpPr txBox="1"/>
          <p:nvPr/>
        </p:nvSpPr>
        <p:spPr>
          <a:xfrm>
            <a:off x="348543" y="5153718"/>
            <a:ext cx="4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7B23C7-487A-C946-4E06-188895AFA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52" y="10836"/>
            <a:ext cx="4532096" cy="26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7</cp:revision>
  <dcterms:created xsi:type="dcterms:W3CDTF">2022-03-24T09:01:46Z</dcterms:created>
  <dcterms:modified xsi:type="dcterms:W3CDTF">2023-12-06T03:56:20Z</dcterms:modified>
</cp:coreProperties>
</file>