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97" d="100"/>
          <a:sy n="97" d="100"/>
        </p:scale>
        <p:origin x="781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2642D-944E-43BD-B4DE-B371A78F3B1D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AD9CD-2022-48B1-B6DD-48EAC2C65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93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2642D-944E-43BD-B4DE-B371A78F3B1D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AD9CD-2022-48B1-B6DD-48EAC2C65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990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2642D-944E-43BD-B4DE-B371A78F3B1D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AD9CD-2022-48B1-B6DD-48EAC2C65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638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2642D-944E-43BD-B4DE-B371A78F3B1D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AD9CD-2022-48B1-B6DD-48EAC2C65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015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2642D-944E-43BD-B4DE-B371A78F3B1D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AD9CD-2022-48B1-B6DD-48EAC2C65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261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2642D-944E-43BD-B4DE-B371A78F3B1D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AD9CD-2022-48B1-B6DD-48EAC2C65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242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2642D-944E-43BD-B4DE-B371A78F3B1D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AD9CD-2022-48B1-B6DD-48EAC2C65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988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2642D-944E-43BD-B4DE-B371A78F3B1D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AD9CD-2022-48B1-B6DD-48EAC2C65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064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2642D-944E-43BD-B4DE-B371A78F3B1D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AD9CD-2022-48B1-B6DD-48EAC2C65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045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2642D-944E-43BD-B4DE-B371A78F3B1D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AD9CD-2022-48B1-B6DD-48EAC2C65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483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2642D-944E-43BD-B4DE-B371A78F3B1D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AD9CD-2022-48B1-B6DD-48EAC2C65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084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2642D-944E-43BD-B4DE-B371A78F3B1D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5AD9CD-2022-48B1-B6DD-48EAC2C65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216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CF6E380-4F42-43BC-A9EF-8F9014AF00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03" t="530" r="5541" b="3761"/>
          <a:stretch/>
        </p:blipFill>
        <p:spPr>
          <a:xfrm>
            <a:off x="690563" y="49060"/>
            <a:ext cx="7762875" cy="6618872"/>
          </a:xfrm>
          <a:prstGeom prst="rect">
            <a:avLst/>
          </a:prstGeom>
        </p:spPr>
      </p:pic>
      <p:sp>
        <p:nvSpPr>
          <p:cNvPr id="9" name="Arc 8">
            <a:extLst>
              <a:ext uri="{FF2B5EF4-FFF2-40B4-BE49-F238E27FC236}">
                <a16:creationId xmlns:a16="http://schemas.microsoft.com/office/drawing/2014/main" id="{31AE4FC3-1542-4D01-8B19-104704281B40}"/>
              </a:ext>
            </a:extLst>
          </p:cNvPr>
          <p:cNvSpPr/>
          <p:nvPr/>
        </p:nvSpPr>
        <p:spPr>
          <a:xfrm>
            <a:off x="6400801" y="3883891"/>
            <a:ext cx="337127" cy="360218"/>
          </a:xfrm>
          <a:prstGeom prst="arc">
            <a:avLst>
              <a:gd name="adj1" fmla="val 1557621"/>
              <a:gd name="adj2" fmla="val 8276332"/>
            </a:avLst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F4D3849-3A1C-418B-A6EB-7A82B9296E52}"/>
              </a:ext>
            </a:extLst>
          </p:cNvPr>
          <p:cNvCxnSpPr/>
          <p:nvPr/>
        </p:nvCxnSpPr>
        <p:spPr>
          <a:xfrm flipV="1">
            <a:off x="3260437" y="5444837"/>
            <a:ext cx="831273" cy="434109"/>
          </a:xfrm>
          <a:prstGeom prst="line">
            <a:avLst/>
          </a:prstGeom>
          <a:ln w="444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0EBB5E4-4A64-4EEF-B9B2-4D904F176F9E}"/>
              </a:ext>
            </a:extLst>
          </p:cNvPr>
          <p:cNvCxnSpPr>
            <a:cxnSpLocks/>
            <a:stCxn id="9" idx="2"/>
          </p:cNvCxnSpPr>
          <p:nvPr/>
        </p:nvCxnSpPr>
        <p:spPr>
          <a:xfrm flipH="1" flipV="1">
            <a:off x="5735783" y="3883891"/>
            <a:ext cx="704797" cy="296316"/>
          </a:xfrm>
          <a:prstGeom prst="line">
            <a:avLst/>
          </a:prstGeom>
          <a:ln w="444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55D4C42-096C-4723-98CD-F3571B62DF12}"/>
              </a:ext>
            </a:extLst>
          </p:cNvPr>
          <p:cNvCxnSpPr>
            <a:stCxn id="9" idx="0"/>
          </p:cNvCxnSpPr>
          <p:nvPr/>
        </p:nvCxnSpPr>
        <p:spPr>
          <a:xfrm flipV="1">
            <a:off x="6722753" y="3589868"/>
            <a:ext cx="799034" cy="548815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4DD958A-DE78-485D-A8F5-523D30EA5CDD}"/>
              </a:ext>
            </a:extLst>
          </p:cNvPr>
          <p:cNvCxnSpPr/>
          <p:nvPr/>
        </p:nvCxnSpPr>
        <p:spPr>
          <a:xfrm flipV="1">
            <a:off x="4138507" y="3883891"/>
            <a:ext cx="1354666" cy="145349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Arc 21">
            <a:extLst>
              <a:ext uri="{FF2B5EF4-FFF2-40B4-BE49-F238E27FC236}">
                <a16:creationId xmlns:a16="http://schemas.microsoft.com/office/drawing/2014/main" id="{0101DF0E-FD2F-4B83-8714-88ED93828E1B}"/>
              </a:ext>
            </a:extLst>
          </p:cNvPr>
          <p:cNvSpPr/>
          <p:nvPr/>
        </p:nvSpPr>
        <p:spPr>
          <a:xfrm>
            <a:off x="5493174" y="3819989"/>
            <a:ext cx="242609" cy="196598"/>
          </a:xfrm>
          <a:prstGeom prst="arc">
            <a:avLst>
              <a:gd name="adj1" fmla="val 10035749"/>
              <a:gd name="adj2" fmla="val 0"/>
            </a:avLst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B5DFFA6F-3B9E-4459-87CF-D93AAC08733E}"/>
              </a:ext>
            </a:extLst>
          </p:cNvPr>
          <p:cNvSpPr/>
          <p:nvPr/>
        </p:nvSpPr>
        <p:spPr>
          <a:xfrm>
            <a:off x="3898055" y="5180676"/>
            <a:ext cx="240453" cy="264160"/>
          </a:xfrm>
          <a:prstGeom prst="arc">
            <a:avLst>
              <a:gd name="adj1" fmla="val 389765"/>
              <a:gd name="adj2" fmla="val 4050889"/>
            </a:avLst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59D646F7-E251-4836-8F1A-BCDF8C512EC3}"/>
              </a:ext>
            </a:extLst>
          </p:cNvPr>
          <p:cNvSpPr/>
          <p:nvPr/>
        </p:nvSpPr>
        <p:spPr>
          <a:xfrm>
            <a:off x="1473201" y="352214"/>
            <a:ext cx="149013" cy="3600027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9E4BF03-0B73-48EE-9EC1-8E1AD501661B}"/>
              </a:ext>
            </a:extLst>
          </p:cNvPr>
          <p:cNvSpPr/>
          <p:nvPr/>
        </p:nvSpPr>
        <p:spPr>
          <a:xfrm rot="764577">
            <a:off x="1838652" y="5686212"/>
            <a:ext cx="609600" cy="2912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5089026-0E98-40F7-AC9B-92B3C8DAB51D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2440745" y="5899071"/>
            <a:ext cx="532748" cy="108876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A9553B7-8FE6-4CF1-B0C2-7AEFF1AF464F}"/>
              </a:ext>
            </a:extLst>
          </p:cNvPr>
          <p:cNvCxnSpPr>
            <a:cxnSpLocks/>
            <a:stCxn id="25" idx="1"/>
          </p:cNvCxnSpPr>
          <p:nvPr/>
        </p:nvCxnSpPr>
        <p:spPr>
          <a:xfrm flipH="1" flipV="1">
            <a:off x="1337733" y="5622567"/>
            <a:ext cx="508426" cy="142041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3FFD2CC-41BD-4DB3-AD8A-C481F3766F6E}"/>
              </a:ext>
            </a:extLst>
          </p:cNvPr>
          <p:cNvSpPr txBox="1"/>
          <p:nvPr/>
        </p:nvSpPr>
        <p:spPr>
          <a:xfrm>
            <a:off x="1246294" y="6316133"/>
            <a:ext cx="100860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Load cell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DAD710E-D62B-4EBB-A169-F2A95306561E}"/>
              </a:ext>
            </a:extLst>
          </p:cNvPr>
          <p:cNvSpPr txBox="1"/>
          <p:nvPr/>
        </p:nvSpPr>
        <p:spPr>
          <a:xfrm>
            <a:off x="181464" y="2250347"/>
            <a:ext cx="54438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BPA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2FF898E-C3C5-4D9E-BE07-25D081448176}"/>
              </a:ext>
            </a:extLst>
          </p:cNvPr>
          <p:cNvSpPr txBox="1"/>
          <p:nvPr/>
        </p:nvSpPr>
        <p:spPr>
          <a:xfrm>
            <a:off x="118533" y="4968055"/>
            <a:ext cx="63511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Tibia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6CBC7A4-F212-4550-AEED-274CC7E573FF}"/>
              </a:ext>
            </a:extLst>
          </p:cNvPr>
          <p:cNvSpPr txBox="1"/>
          <p:nvPr/>
        </p:nvSpPr>
        <p:spPr>
          <a:xfrm>
            <a:off x="2579090" y="2192950"/>
            <a:ext cx="7888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Femur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8D2D7CC-37F6-4B91-BEC9-BFE65C54FCD9}"/>
              </a:ext>
            </a:extLst>
          </p:cNvPr>
          <p:cNvSpPr txBox="1"/>
          <p:nvPr/>
        </p:nvSpPr>
        <p:spPr>
          <a:xfrm>
            <a:off x="4398618" y="6096000"/>
            <a:ext cx="116538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Swing arm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9531EC2-E9CD-42BE-8C18-2E9C980C0BCB}"/>
              </a:ext>
            </a:extLst>
          </p:cNvPr>
          <p:cNvSpPr txBox="1"/>
          <p:nvPr/>
        </p:nvSpPr>
        <p:spPr>
          <a:xfrm>
            <a:off x="5074740" y="4968055"/>
            <a:ext cx="133369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Winch cable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FA6BB91-E692-4064-BEAC-1AF83B23A669}"/>
              </a:ext>
            </a:extLst>
          </p:cNvPr>
          <p:cNvSpPr txBox="1"/>
          <p:nvPr/>
        </p:nvSpPr>
        <p:spPr>
          <a:xfrm>
            <a:off x="6409973" y="2250347"/>
            <a:ext cx="157607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Winch housing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B420937D-8ED6-475C-9BBB-EAB058CBA614}"/>
              </a:ext>
            </a:extLst>
          </p:cNvPr>
          <p:cNvCxnSpPr/>
          <p:nvPr/>
        </p:nvCxnSpPr>
        <p:spPr>
          <a:xfrm>
            <a:off x="753643" y="5152721"/>
            <a:ext cx="36734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05EEF5E8-048C-442F-802F-D084D94D37DA}"/>
              </a:ext>
            </a:extLst>
          </p:cNvPr>
          <p:cNvCxnSpPr>
            <a:cxnSpLocks/>
            <a:stCxn id="36" idx="3"/>
          </p:cNvCxnSpPr>
          <p:nvPr/>
        </p:nvCxnSpPr>
        <p:spPr>
          <a:xfrm>
            <a:off x="725844" y="2435013"/>
            <a:ext cx="57463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D6C95561-2080-41B7-8E0C-13EAE65E79B2}"/>
              </a:ext>
            </a:extLst>
          </p:cNvPr>
          <p:cNvCxnSpPr>
            <a:cxnSpLocks/>
            <a:stCxn id="33" idx="0"/>
          </p:cNvCxnSpPr>
          <p:nvPr/>
        </p:nvCxnSpPr>
        <p:spPr>
          <a:xfrm flipV="1">
            <a:off x="1750598" y="6029801"/>
            <a:ext cx="249186" cy="28633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6439964D-7CE4-49D2-BC8A-5CD928ACB366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7198010" y="2619679"/>
            <a:ext cx="472791" cy="60442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933F42FC-1072-489A-B2F6-33AFE246A479}"/>
              </a:ext>
            </a:extLst>
          </p:cNvPr>
          <p:cNvCxnSpPr>
            <a:cxnSpLocks/>
            <a:stCxn id="40" idx="1"/>
          </p:cNvCxnSpPr>
          <p:nvPr/>
        </p:nvCxnSpPr>
        <p:spPr>
          <a:xfrm flipH="1">
            <a:off x="4505852" y="5152721"/>
            <a:ext cx="56888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2EB6C8D2-5201-4274-9369-ABFF30E1A972}"/>
              </a:ext>
            </a:extLst>
          </p:cNvPr>
          <p:cNvCxnSpPr>
            <a:cxnSpLocks/>
            <a:stCxn id="39" idx="1"/>
          </p:cNvCxnSpPr>
          <p:nvPr/>
        </p:nvCxnSpPr>
        <p:spPr>
          <a:xfrm flipH="1" flipV="1">
            <a:off x="3298614" y="6078468"/>
            <a:ext cx="1100005" cy="2021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619204AF-2A70-4DBF-BD61-ED0D53D4AAAC}"/>
              </a:ext>
            </a:extLst>
          </p:cNvPr>
          <p:cNvCxnSpPr>
            <a:cxnSpLocks/>
            <a:stCxn id="38" idx="1"/>
          </p:cNvCxnSpPr>
          <p:nvPr/>
        </p:nvCxnSpPr>
        <p:spPr>
          <a:xfrm flipH="1">
            <a:off x="2254902" y="2377616"/>
            <a:ext cx="32418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C25BCD8E-22D6-4C12-AB9F-1522FE36226E}"/>
              </a:ext>
            </a:extLst>
          </p:cNvPr>
          <p:cNvSpPr txBox="1"/>
          <p:nvPr/>
        </p:nvSpPr>
        <p:spPr>
          <a:xfrm>
            <a:off x="4643422" y="1151281"/>
            <a:ext cx="179715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Test jig assembly</a:t>
            </a:r>
          </a:p>
        </p:txBody>
      </p:sp>
    </p:spTree>
    <p:extLst>
      <p:ext uri="{BB962C8B-B14F-4D97-AF65-F5344CB8AC3E}">
        <p14:creationId xmlns:p14="http://schemas.microsoft.com/office/powerpoint/2010/main" val="2205151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</TotalTime>
  <Words>14</Words>
  <Application>Microsoft Office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 Bolen</dc:creator>
  <cp:lastModifiedBy>Ben Bolen</cp:lastModifiedBy>
  <cp:revision>1</cp:revision>
  <dcterms:created xsi:type="dcterms:W3CDTF">2022-03-21T09:53:00Z</dcterms:created>
  <dcterms:modified xsi:type="dcterms:W3CDTF">2022-03-21T10:24:08Z</dcterms:modified>
</cp:coreProperties>
</file>