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91440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253"/>
            <a:ext cx="7772400" cy="42976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83668"/>
            <a:ext cx="6858000" cy="298037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57225"/>
            <a:ext cx="1971675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57225"/>
            <a:ext cx="5800725" cy="10461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77531"/>
            <a:ext cx="7886700" cy="513492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261036"/>
            <a:ext cx="7886700" cy="27003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86125"/>
            <a:ext cx="388620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86125"/>
            <a:ext cx="388620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57228"/>
            <a:ext cx="7886700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026093"/>
            <a:ext cx="3868340" cy="14830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509135"/>
            <a:ext cx="3868340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026093"/>
            <a:ext cx="3887391" cy="14830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509135"/>
            <a:ext cx="3887391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1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960"/>
            <a:ext cx="2949178" cy="2880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77368"/>
            <a:ext cx="4629150" cy="8772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03320"/>
            <a:ext cx="2949178" cy="68608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960"/>
            <a:ext cx="2949178" cy="2880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77368"/>
            <a:ext cx="4629150" cy="87725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03320"/>
            <a:ext cx="2949178" cy="68608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86125"/>
            <a:ext cx="788670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441433"/>
            <a:ext cx="20574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7A9B-68BF-48A8-B8CF-488600E3845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441433"/>
            <a:ext cx="30861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441433"/>
            <a:ext cx="20574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A558-EA39-41B7-BCDD-74557D258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100C6B-1080-F8B4-2B6B-0300953DACAD}"/>
              </a:ext>
            </a:extLst>
          </p:cNvPr>
          <p:cNvGrpSpPr/>
          <p:nvPr/>
        </p:nvGrpSpPr>
        <p:grpSpPr>
          <a:xfrm>
            <a:off x="0" y="123984"/>
            <a:ext cx="9144000" cy="11949193"/>
            <a:chOff x="-571498" y="-646210"/>
            <a:chExt cx="10287000" cy="12872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E8000B-9C75-FE0B-B68B-C5DBCFA09ED1}"/>
                </a:ext>
              </a:extLst>
            </p:cNvPr>
            <p:cNvGrpSpPr/>
            <p:nvPr/>
          </p:nvGrpSpPr>
          <p:grpSpPr>
            <a:xfrm>
              <a:off x="-571498" y="-646210"/>
              <a:ext cx="10287000" cy="4980920"/>
              <a:chOff x="2" y="-3658817"/>
              <a:chExt cx="9144000" cy="4427484"/>
            </a:xfrm>
          </p:grpSpPr>
          <p:pic>
            <p:nvPicPr>
              <p:cNvPr id="3" name="Picture 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528A884-C178-0028-17C8-33616352D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" y="-3576930"/>
                <a:ext cx="9144000" cy="4345597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32148F-C7C5-49C5-A90E-E2481FF6D21C}"/>
                  </a:ext>
                </a:extLst>
              </p:cNvPr>
              <p:cNvSpPr txBox="1"/>
              <p:nvPr/>
            </p:nvSpPr>
            <p:spPr>
              <a:xfrm>
                <a:off x="66889" y="-3658817"/>
                <a:ext cx="481899" cy="497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38" b="1" dirty="0"/>
                  <a:t>A)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779CCA-58AB-809B-6EEF-07372CD0B8E4}"/>
                </a:ext>
              </a:extLst>
            </p:cNvPr>
            <p:cNvGrpSpPr/>
            <p:nvPr/>
          </p:nvGrpSpPr>
          <p:grpSpPr>
            <a:xfrm>
              <a:off x="-571498" y="4393795"/>
              <a:ext cx="10287000" cy="3711949"/>
              <a:chOff x="2" y="834836"/>
              <a:chExt cx="9144000" cy="3299510"/>
            </a:xfrm>
          </p:grpSpPr>
          <p:pic>
            <p:nvPicPr>
              <p:cNvPr id="5" name="Picture 4" descr="Chart&#10;&#10;Description automatically generated">
                <a:extLst>
                  <a:ext uri="{FF2B5EF4-FFF2-40B4-BE49-F238E27FC236}">
                    <a16:creationId xmlns:a16="http://schemas.microsoft.com/office/drawing/2014/main" id="{6109FAF9-3F8B-777F-B1DE-58C8A65A6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" y="899844"/>
                <a:ext cx="9144000" cy="323450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5D7D96-ADE7-4F8D-8019-93AF3390D08A}"/>
                  </a:ext>
                </a:extLst>
              </p:cNvPr>
              <p:cNvSpPr txBox="1"/>
              <p:nvPr/>
            </p:nvSpPr>
            <p:spPr>
              <a:xfrm>
                <a:off x="66887" y="834836"/>
                <a:ext cx="466225" cy="497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38" b="1" dirty="0"/>
                  <a:t>B)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8776F8-9D05-D930-E83E-6A4F9BB78D30}"/>
                </a:ext>
              </a:extLst>
            </p:cNvPr>
            <p:cNvGrpSpPr/>
            <p:nvPr/>
          </p:nvGrpSpPr>
          <p:grpSpPr>
            <a:xfrm>
              <a:off x="-571498" y="8587804"/>
              <a:ext cx="10287000" cy="3638815"/>
              <a:chOff x="2" y="4659404"/>
              <a:chExt cx="9144000" cy="3234502"/>
            </a:xfrm>
          </p:grpSpPr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771C18DA-5A86-B0E8-65C0-2993304FD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" y="4659404"/>
                <a:ext cx="9144000" cy="323450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275832-80F1-47F2-ACB1-1478A286BDC2}"/>
                  </a:ext>
                </a:extLst>
              </p:cNvPr>
              <p:cNvSpPr txBox="1"/>
              <p:nvPr/>
            </p:nvSpPr>
            <p:spPr>
              <a:xfrm>
                <a:off x="72498" y="4684577"/>
                <a:ext cx="456251" cy="497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38" b="1" dirty="0"/>
                  <a:t>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4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5</cp:revision>
  <dcterms:created xsi:type="dcterms:W3CDTF">2022-03-25T10:55:32Z</dcterms:created>
  <dcterms:modified xsi:type="dcterms:W3CDTF">2022-12-13T10:41:26Z</dcterms:modified>
</cp:coreProperties>
</file>