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64592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20253"/>
            <a:ext cx="13990320" cy="42976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483668"/>
            <a:ext cx="12344400" cy="298037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57225"/>
            <a:ext cx="3549015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57225"/>
            <a:ext cx="10441305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077531"/>
            <a:ext cx="14196060" cy="5134927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261036"/>
            <a:ext cx="14196060" cy="270033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286125"/>
            <a:ext cx="69951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286125"/>
            <a:ext cx="69951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57228"/>
            <a:ext cx="1419606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026093"/>
            <a:ext cx="6963012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509135"/>
            <a:ext cx="6963012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026093"/>
            <a:ext cx="6997304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509135"/>
            <a:ext cx="6997304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2960"/>
            <a:ext cx="5308520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777368"/>
            <a:ext cx="8332470" cy="877252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703320"/>
            <a:ext cx="5308520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2960"/>
            <a:ext cx="5308520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777368"/>
            <a:ext cx="8332470" cy="877252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703320"/>
            <a:ext cx="5308520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57228"/>
            <a:ext cx="141960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286125"/>
            <a:ext cx="141960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441433"/>
            <a:ext cx="37033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A9B-68BF-48A8-B8CF-488600E3845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441433"/>
            <a:ext cx="55549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441433"/>
            <a:ext cx="37033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5D747E-316A-B4C6-CC54-3BB2A0ADB65B}"/>
              </a:ext>
            </a:extLst>
          </p:cNvPr>
          <p:cNvGrpSpPr/>
          <p:nvPr/>
        </p:nvGrpSpPr>
        <p:grpSpPr>
          <a:xfrm>
            <a:off x="164592" y="256032"/>
            <a:ext cx="16294608" cy="11792860"/>
            <a:chOff x="1237319" y="1066504"/>
            <a:chExt cx="14484176" cy="104214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32148F-C7C5-49C5-A90E-E2481FF6D21C}"/>
                </a:ext>
              </a:extLst>
            </p:cNvPr>
            <p:cNvSpPr txBox="1"/>
            <p:nvPr/>
          </p:nvSpPr>
          <p:spPr>
            <a:xfrm>
              <a:off x="1237319" y="1190489"/>
              <a:ext cx="542136" cy="559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38" b="1" dirty="0"/>
                <a:t>A)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275832-80F1-47F2-ACB1-1478A286BDC2}"/>
                </a:ext>
              </a:extLst>
            </p:cNvPr>
            <p:cNvSpPr txBox="1"/>
            <p:nvPr/>
          </p:nvSpPr>
          <p:spPr>
            <a:xfrm>
              <a:off x="5008594" y="6719041"/>
              <a:ext cx="513282" cy="559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38" b="1" dirty="0"/>
                <a:t>C)</a:t>
              </a:r>
            </a:p>
          </p:txBody>
        </p: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3F51E8DE-9704-B28B-248F-C22B38FC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513" y="1190488"/>
              <a:ext cx="6666667" cy="5000000"/>
            </a:xfrm>
            <a:prstGeom prst="rect">
              <a:avLst/>
            </a:prstGeom>
          </p:spPr>
        </p:pic>
        <p:pic>
          <p:nvPicPr>
            <p:cNvPr id="12" name="Picture 11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C4F02CDE-92AC-D232-6166-6303BDF62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828" y="1066504"/>
              <a:ext cx="6666667" cy="5000000"/>
            </a:xfrm>
            <a:prstGeom prst="rect">
              <a:avLst/>
            </a:prstGeom>
          </p:spPr>
        </p:pic>
        <p:pic>
          <p:nvPicPr>
            <p:cNvPr id="14" name="Picture 13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925744D6-1562-9619-89B6-6E83C4D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1494" y="6487933"/>
              <a:ext cx="6666667" cy="50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B3C1-142C-A80E-5EE8-16A08C7C4FE8}"/>
                </a:ext>
              </a:extLst>
            </p:cNvPr>
            <p:cNvSpPr txBox="1"/>
            <p:nvPr/>
          </p:nvSpPr>
          <p:spPr>
            <a:xfrm>
              <a:off x="8826701" y="1190489"/>
              <a:ext cx="524503" cy="559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38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4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7</cp:revision>
  <dcterms:created xsi:type="dcterms:W3CDTF">2022-03-25T10:55:32Z</dcterms:created>
  <dcterms:modified xsi:type="dcterms:W3CDTF">2022-12-14T11:12:15Z</dcterms:modified>
</cp:coreProperties>
</file>