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8288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3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77A9B-68BF-48A8-B8CF-488600E3845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7827A7-8B8A-3FF3-4CFA-F8362EA50B98}"/>
              </a:ext>
            </a:extLst>
          </p:cNvPr>
          <p:cNvGrpSpPr/>
          <p:nvPr/>
        </p:nvGrpSpPr>
        <p:grpSpPr>
          <a:xfrm>
            <a:off x="386150" y="128336"/>
            <a:ext cx="17515699" cy="12491187"/>
            <a:chOff x="152398" y="446002"/>
            <a:chExt cx="17515699" cy="1249118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32148F-C7C5-49C5-A90E-E2481FF6D21C}"/>
                </a:ext>
              </a:extLst>
            </p:cNvPr>
            <p:cNvSpPr txBox="1"/>
            <p:nvPr/>
          </p:nvSpPr>
          <p:spPr>
            <a:xfrm>
              <a:off x="268233" y="573961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5D7D96-ADE7-4F8D-8019-93AF3390D08A}"/>
                </a:ext>
              </a:extLst>
            </p:cNvPr>
            <p:cNvSpPr txBox="1"/>
            <p:nvPr/>
          </p:nvSpPr>
          <p:spPr>
            <a:xfrm>
              <a:off x="8996853" y="446002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275832-80F1-47F2-ACB1-1478A286BDC2}"/>
                </a:ext>
              </a:extLst>
            </p:cNvPr>
            <p:cNvSpPr txBox="1"/>
            <p:nvPr/>
          </p:nvSpPr>
          <p:spPr>
            <a:xfrm>
              <a:off x="294682" y="6845129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BCFB6C-2E1E-4B77-A9B0-97B81002C7CD}"/>
                </a:ext>
              </a:extLst>
            </p:cNvPr>
            <p:cNvSpPr txBox="1"/>
            <p:nvPr/>
          </p:nvSpPr>
          <p:spPr>
            <a:xfrm>
              <a:off x="8996853" y="6845129"/>
              <a:ext cx="6206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D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98D5F90-A860-0D87-FE9E-513F8E487A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425"/>
            <a:stretch/>
          </p:blipFill>
          <p:spPr bwMode="auto">
            <a:xfrm>
              <a:off x="9864992" y="1369331"/>
              <a:ext cx="7803105" cy="51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0276C79-A0AF-0D23-C929-E78AB0BAE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772"/>
            <a:stretch/>
          </p:blipFill>
          <p:spPr bwMode="auto">
            <a:xfrm>
              <a:off x="9864995" y="7768459"/>
              <a:ext cx="7686363" cy="51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04D03D1A-26AE-54C1-BC01-A0D0E87C3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8" y="1386736"/>
              <a:ext cx="8429950" cy="51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92F58343-036E-2182-9D78-0B5901698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7768459"/>
              <a:ext cx="8358163" cy="51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942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2</cp:revision>
  <dcterms:created xsi:type="dcterms:W3CDTF">2022-03-25T10:55:32Z</dcterms:created>
  <dcterms:modified xsi:type="dcterms:W3CDTF">2022-12-04T03:59:52Z</dcterms:modified>
</cp:coreProperties>
</file>