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CCB5-4876-4447-99E2-6E53927CD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B315-3D83-4C11-810B-A967E6A27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8948-F8AA-4126-B9B0-EF5B778A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AC0F-55D8-4823-AE4F-498212A7F5B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EB0D-27B8-45CA-A844-E6F28F7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DD63-1602-4F4D-8ABF-7237AAE7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5045-DB16-4813-BF6C-41E0A0B94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8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25D2-10B3-4F15-B876-0AF602B6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E07BC-F923-45C6-B09F-0D1481F9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2E65-819D-40D9-9638-821B8CA7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AC0F-55D8-4823-AE4F-498212A7F5B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2FAC-92AA-4A6B-9527-2D002D85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85B7-ABFA-4C7C-88E6-BE148D80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5045-DB16-4813-BF6C-41E0A0B94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7B769-B3E7-4296-8206-5AF89BE61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E926A-230E-448B-97E3-53BEA5F4B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EA52-C0DA-4940-AF4F-9AE5CBD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AC0F-55D8-4823-AE4F-498212A7F5B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D4C8-DD5F-4782-AF27-4FE156A2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D6DC-2366-4132-9615-8439D041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5045-DB16-4813-BF6C-41E0A0B94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346A-FA53-40CA-81E9-FA477C10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9CA70-BCFF-45D8-B73E-D6642377D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905C-1BD6-44BA-B185-78DD4FC6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AC0F-55D8-4823-AE4F-498212A7F5B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CFC6-23D3-481F-9845-02C1AAE0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077F-0E22-4E66-AE87-5977C69A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5045-DB16-4813-BF6C-41E0A0B94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329A-BDBC-4F65-9944-8C4B3C49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C81B4-FF7B-4B81-836B-71E39F083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8FCFF-8652-43A0-88CF-9428B831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AC0F-55D8-4823-AE4F-498212A7F5B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9722-129D-4D9A-871C-1A452DC3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0FAB-6B9A-425B-A962-217FDD90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5045-DB16-4813-BF6C-41E0A0B94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840A-C986-47AC-A113-52440B54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8413-F3AC-4EB9-81C7-B5EAC950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023EC-3557-4CC3-AE6B-F4589D56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C6D0B-D446-4021-948D-6821AF84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AC0F-55D8-4823-AE4F-498212A7F5B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C757-4193-4602-B001-57B911ED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A0437-FB78-4237-92C1-DEB3EED5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5045-DB16-4813-BF6C-41E0A0B94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9A9E-D455-4976-9051-75EE3CAF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E8D27-A331-46A0-8AFB-D0D4D7B2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C9B78-7758-4447-827D-15C27A32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103A6-3A84-4D36-B391-5E28CDAF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045D3-8796-4E9C-80E5-8E2DE4712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2AB0C-5718-48D1-B82E-79A5CF4F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AC0F-55D8-4823-AE4F-498212A7F5B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968F6-DDDC-40BB-95CF-54C5F222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BD21C-83B7-42F5-A564-6BFF33F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5045-DB16-4813-BF6C-41E0A0B94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A72D-4AC0-4742-80E7-2E96D55F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530A5-CA5A-4BAD-AF17-FFCF4614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AC0F-55D8-4823-AE4F-498212A7F5B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02943-967D-427D-B779-99E79F73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2C670-970E-4C75-8861-E19DE098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5045-DB16-4813-BF6C-41E0A0B94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2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0BF7D-1BF8-439F-9C2B-CA980643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AC0F-55D8-4823-AE4F-498212A7F5B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36EA3-EA5C-48AA-91EA-1F58BECD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E084-9A75-4295-9CCB-3C68C538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5045-DB16-4813-BF6C-41E0A0B94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8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0523-6C90-4797-BCD2-E0739FD5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8ED4-73C2-43C4-B2DD-D2DAAB7C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FADB8-8461-4F1C-8A42-D001D8B4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95E5E-6CE9-470A-9487-7EC11BAE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AC0F-55D8-4823-AE4F-498212A7F5B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C1835-A01E-41BE-B62A-E5F0302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FFCC0-A87C-4A00-9A64-AA58F8F3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5045-DB16-4813-BF6C-41E0A0B94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9FA4-196B-4854-A18D-EBF908AA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E1273-019B-4BF0-85F1-7DFA08995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2DD45-65E2-49AF-988D-E2FAF87AE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E5601-BA93-4333-816E-D7F15318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AC0F-55D8-4823-AE4F-498212A7F5B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77A4C-9590-4318-ACBD-10FBB7C0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82813-EB60-4ABB-BA10-F45BDF9D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5045-DB16-4813-BF6C-41E0A0B94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B8185-37C3-4791-B3F9-1CE870AD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5A4B-FC26-4AD6-8002-585903BE8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59B2C-15C0-4A95-84B5-BC881AFC8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AC0F-55D8-4823-AE4F-498212A7F5B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1A70-B1B6-48AB-9EEF-63737FA1B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5F13-286C-4AA0-954B-652368DDF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5045-DB16-4813-BF6C-41E0A0B94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CD94A-A97F-438D-AE82-D08EB85372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" r="6509"/>
          <a:stretch/>
        </p:blipFill>
        <p:spPr>
          <a:xfrm>
            <a:off x="307828" y="439292"/>
            <a:ext cx="3259672" cy="5979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394E2-6C5A-4E99-853A-B84BE5947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66"/>
          <a:stretch/>
        </p:blipFill>
        <p:spPr>
          <a:xfrm>
            <a:off x="3980738" y="439292"/>
            <a:ext cx="3651228" cy="597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205A8D-D09A-42C3-8022-09563E9F3D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5"/>
          <a:stretch/>
        </p:blipFill>
        <p:spPr>
          <a:xfrm>
            <a:off x="8036652" y="439292"/>
            <a:ext cx="3909271" cy="6003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BAE599-854E-4A80-AF8B-E3AC9E3A5F85}"/>
              </a:ext>
            </a:extLst>
          </p:cNvPr>
          <p:cNvSpPr txBox="1"/>
          <p:nvPr/>
        </p:nvSpPr>
        <p:spPr>
          <a:xfrm>
            <a:off x="0" y="7214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51328-9371-4F97-BE7F-9D595173B902}"/>
              </a:ext>
            </a:extLst>
          </p:cNvPr>
          <p:cNvSpPr txBox="1"/>
          <p:nvPr/>
        </p:nvSpPr>
        <p:spPr>
          <a:xfrm>
            <a:off x="3610985" y="7214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F10BB-0EB6-4BAF-99CA-B8A8D279FF2D}"/>
              </a:ext>
            </a:extLst>
          </p:cNvPr>
          <p:cNvSpPr txBox="1"/>
          <p:nvPr/>
        </p:nvSpPr>
        <p:spPr>
          <a:xfrm>
            <a:off x="7686799" y="7214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1421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2</cp:revision>
  <dcterms:created xsi:type="dcterms:W3CDTF">2022-03-24T08:59:03Z</dcterms:created>
  <dcterms:modified xsi:type="dcterms:W3CDTF">2022-03-24T10:08:53Z</dcterms:modified>
</cp:coreProperties>
</file>