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7678400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0" y="2169902"/>
            <a:ext cx="15026640" cy="4616027"/>
          </a:xfrm>
        </p:spPr>
        <p:txBody>
          <a:bodyPr anchor="b"/>
          <a:lstStyle>
            <a:lvl1pPr algn="ctr"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6963940"/>
            <a:ext cx="13258800" cy="3201140"/>
          </a:xfrm>
        </p:spPr>
        <p:txBody>
          <a:bodyPr/>
          <a:lstStyle>
            <a:lvl1pPr marL="0" indent="0" algn="ctr">
              <a:buNone/>
              <a:defRPr sz="4640"/>
            </a:lvl1pPr>
            <a:lvl2pPr marL="883905" indent="0" algn="ctr">
              <a:buNone/>
              <a:defRPr sz="3867"/>
            </a:lvl2pPr>
            <a:lvl3pPr marL="1767810" indent="0" algn="ctr">
              <a:buNone/>
              <a:defRPr sz="3480"/>
            </a:lvl3pPr>
            <a:lvl4pPr marL="2651714" indent="0" algn="ctr">
              <a:buNone/>
              <a:defRPr sz="3093"/>
            </a:lvl4pPr>
            <a:lvl5pPr marL="3535619" indent="0" algn="ctr">
              <a:buNone/>
              <a:defRPr sz="3093"/>
            </a:lvl5pPr>
            <a:lvl6pPr marL="4419524" indent="0" algn="ctr">
              <a:buNone/>
              <a:defRPr sz="3093"/>
            </a:lvl6pPr>
            <a:lvl7pPr marL="5303429" indent="0" algn="ctr">
              <a:buNone/>
              <a:defRPr sz="3093"/>
            </a:lvl7pPr>
            <a:lvl8pPr marL="6187333" indent="0" algn="ctr">
              <a:buNone/>
              <a:defRPr sz="3093"/>
            </a:lvl8pPr>
            <a:lvl9pPr marL="7071238" indent="0" algn="ctr">
              <a:buNone/>
              <a:defRPr sz="30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6" y="705908"/>
            <a:ext cx="3811905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1" y="705908"/>
            <a:ext cx="11214735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3305496"/>
            <a:ext cx="15247620" cy="5515292"/>
          </a:xfrm>
        </p:spPr>
        <p:txBody>
          <a:bodyPr anchor="b"/>
          <a:lstStyle>
            <a:lvl1pPr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8872964"/>
            <a:ext cx="15247620" cy="2900362"/>
          </a:xfrm>
        </p:spPr>
        <p:txBody>
          <a:bodyPr/>
          <a:lstStyle>
            <a:lvl1pPr marL="0" indent="0">
              <a:buNone/>
              <a:defRPr sz="4640">
                <a:solidFill>
                  <a:schemeClr val="tx1"/>
                </a:solidFill>
              </a:defRPr>
            </a:lvl1pPr>
            <a:lvl2pPr marL="883905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2pPr>
            <a:lvl3pPr marL="1767810" indent="0">
              <a:buNone/>
              <a:defRPr sz="3480">
                <a:solidFill>
                  <a:schemeClr val="tx1">
                    <a:tint val="75000"/>
                  </a:schemeClr>
                </a:solidFill>
              </a:defRPr>
            </a:lvl3pPr>
            <a:lvl4pPr marL="265171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4pPr>
            <a:lvl5pPr marL="353561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5pPr>
            <a:lvl6pPr marL="441952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6pPr>
            <a:lvl7pPr marL="530342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7pPr>
            <a:lvl8pPr marL="6187333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8pPr>
            <a:lvl9pPr marL="7071238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3529542"/>
            <a:ext cx="751332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3529542"/>
            <a:ext cx="751332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05911"/>
            <a:ext cx="1524762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4" y="3250248"/>
            <a:ext cx="7478791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4" y="4843145"/>
            <a:ext cx="7478791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1" y="3250248"/>
            <a:ext cx="7515623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1" y="4843145"/>
            <a:ext cx="7515623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883920"/>
            <a:ext cx="5701744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1909024"/>
            <a:ext cx="8949690" cy="9422342"/>
          </a:xfrm>
        </p:spPr>
        <p:txBody>
          <a:bodyPr/>
          <a:lstStyle>
            <a:lvl1pPr>
              <a:defRPr sz="6187"/>
            </a:lvl1pPr>
            <a:lvl2pPr>
              <a:defRPr sz="5413"/>
            </a:lvl2pPr>
            <a:lvl3pPr>
              <a:defRPr sz="4640"/>
            </a:lvl3pPr>
            <a:lvl4pPr>
              <a:defRPr sz="3867"/>
            </a:lvl4pPr>
            <a:lvl5pPr>
              <a:defRPr sz="3867"/>
            </a:lvl5pPr>
            <a:lvl6pPr>
              <a:defRPr sz="3867"/>
            </a:lvl6pPr>
            <a:lvl7pPr>
              <a:defRPr sz="3867"/>
            </a:lvl7pPr>
            <a:lvl8pPr>
              <a:defRPr sz="3867"/>
            </a:lvl8pPr>
            <a:lvl9pPr>
              <a:defRPr sz="3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977640"/>
            <a:ext cx="5701744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883920"/>
            <a:ext cx="5701744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1909024"/>
            <a:ext cx="8949690" cy="9422342"/>
          </a:xfrm>
        </p:spPr>
        <p:txBody>
          <a:bodyPr anchor="t"/>
          <a:lstStyle>
            <a:lvl1pPr marL="0" indent="0">
              <a:buNone/>
              <a:defRPr sz="6187"/>
            </a:lvl1pPr>
            <a:lvl2pPr marL="883905" indent="0">
              <a:buNone/>
              <a:defRPr sz="5413"/>
            </a:lvl2pPr>
            <a:lvl3pPr marL="1767810" indent="0">
              <a:buNone/>
              <a:defRPr sz="4640"/>
            </a:lvl3pPr>
            <a:lvl4pPr marL="2651714" indent="0">
              <a:buNone/>
              <a:defRPr sz="3867"/>
            </a:lvl4pPr>
            <a:lvl5pPr marL="3535619" indent="0">
              <a:buNone/>
              <a:defRPr sz="3867"/>
            </a:lvl5pPr>
            <a:lvl6pPr marL="4419524" indent="0">
              <a:buNone/>
              <a:defRPr sz="3867"/>
            </a:lvl6pPr>
            <a:lvl7pPr marL="5303429" indent="0">
              <a:buNone/>
              <a:defRPr sz="3867"/>
            </a:lvl7pPr>
            <a:lvl8pPr marL="6187333" indent="0">
              <a:buNone/>
              <a:defRPr sz="3867"/>
            </a:lvl8pPr>
            <a:lvl9pPr marL="7071238" indent="0">
              <a:buNone/>
              <a:defRPr sz="3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977640"/>
            <a:ext cx="5701744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705911"/>
            <a:ext cx="1524762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3529542"/>
            <a:ext cx="1524762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12288946"/>
            <a:ext cx="39776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4A1-D51F-489D-997E-03F5214DD12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12288946"/>
            <a:ext cx="596646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12288946"/>
            <a:ext cx="39776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67810" rtl="0" eaLnBrk="1" latinLnBrk="0" hangingPunct="1">
        <a:lnSpc>
          <a:spcPct val="90000"/>
        </a:lnSpc>
        <a:spcBef>
          <a:spcPct val="0"/>
        </a:spcBef>
        <a:buNone/>
        <a:defRPr sz="8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952" indent="-441952" algn="l" defTabSz="1767810" rtl="0" eaLnBrk="1" latinLnBrk="0" hangingPunct="1">
        <a:lnSpc>
          <a:spcPct val="90000"/>
        </a:lnSpc>
        <a:spcBef>
          <a:spcPts val="1933"/>
        </a:spcBef>
        <a:buFont typeface="Arial" panose="020B0604020202020204" pitchFamily="34" charset="0"/>
        <a:buChar char="•"/>
        <a:defRPr sz="5413" kern="1200">
          <a:solidFill>
            <a:schemeClr val="tx1"/>
          </a:solidFill>
          <a:latin typeface="+mn-lt"/>
          <a:ea typeface="+mn-ea"/>
          <a:cs typeface="+mn-cs"/>
        </a:defRPr>
      </a:lvl1pPr>
      <a:lvl2pPr marL="132585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2pPr>
      <a:lvl3pPr marL="2209762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867" kern="1200">
          <a:solidFill>
            <a:schemeClr val="tx1"/>
          </a:solidFill>
          <a:latin typeface="+mn-lt"/>
          <a:ea typeface="+mn-ea"/>
          <a:cs typeface="+mn-cs"/>
        </a:defRPr>
      </a:lvl3pPr>
      <a:lvl4pPr marL="309366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97757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86147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74538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62928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513190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883905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76781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3pPr>
      <a:lvl4pPr marL="265171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53561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41952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30342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187333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071238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F0F478-5E24-4C46-AA6F-EBB4E791DA05}"/>
              </a:ext>
            </a:extLst>
          </p:cNvPr>
          <p:cNvSpPr txBox="1"/>
          <p:nvPr/>
        </p:nvSpPr>
        <p:spPr>
          <a:xfrm>
            <a:off x="9485768" y="8353818"/>
            <a:ext cx="620683" cy="107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37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DF712-6DBC-4E7F-B196-171133694B50}"/>
              </a:ext>
            </a:extLst>
          </p:cNvPr>
          <p:cNvSpPr txBox="1"/>
          <p:nvPr/>
        </p:nvSpPr>
        <p:spPr>
          <a:xfrm>
            <a:off x="574799" y="8001270"/>
            <a:ext cx="628698" cy="107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37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03DC-9343-4F32-8410-E0B92DEDAB21}"/>
              </a:ext>
            </a:extLst>
          </p:cNvPr>
          <p:cNvSpPr txBox="1"/>
          <p:nvPr/>
        </p:nvSpPr>
        <p:spPr>
          <a:xfrm>
            <a:off x="602312" y="1569608"/>
            <a:ext cx="657552" cy="107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37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7B8F4-37E6-0B0E-F02C-8DABE3440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" t="2653" r="5145" b="3984"/>
          <a:stretch/>
        </p:blipFill>
        <p:spPr>
          <a:xfrm>
            <a:off x="1778139" y="290829"/>
            <a:ext cx="13943262" cy="732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A004A-2045-9CA4-F024-891AFB9C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52" y="8353819"/>
            <a:ext cx="5844601" cy="4383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0BCAEE-E04F-7D5D-70B7-D3B88FFE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303" y="8406738"/>
            <a:ext cx="5844601" cy="43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4</cp:revision>
  <dcterms:created xsi:type="dcterms:W3CDTF">2022-03-24T09:01:46Z</dcterms:created>
  <dcterms:modified xsi:type="dcterms:W3CDTF">2022-12-09T00:46:06Z</dcterms:modified>
</cp:coreProperties>
</file>