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8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A94B-D9FE-4B37-A557-3F0D7C4781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5E77AA-370F-4F7A-911F-1149C11B9863}"/>
              </a:ext>
            </a:extLst>
          </p:cNvPr>
          <p:cNvGrpSpPr/>
          <p:nvPr/>
        </p:nvGrpSpPr>
        <p:grpSpPr>
          <a:xfrm>
            <a:off x="1" y="1"/>
            <a:ext cx="6160575" cy="4572000"/>
            <a:chOff x="1" y="-2225276"/>
            <a:chExt cx="6095999" cy="4450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8BBE4-B083-4E37-8E20-F2E9B59D4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8"/>
            <a:stretch/>
          </p:blipFill>
          <p:spPr>
            <a:xfrm>
              <a:off x="1" y="-2225276"/>
              <a:ext cx="6095999" cy="44509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B65A61-89A2-4959-9754-1381055ED9A4}"/>
                </a:ext>
              </a:extLst>
            </p:cNvPr>
            <p:cNvSpPr txBox="1"/>
            <p:nvPr/>
          </p:nvSpPr>
          <p:spPr>
            <a:xfrm>
              <a:off x="100361" y="-207412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07E760-F20F-48CD-AFF9-909FD282BE2B}"/>
              </a:ext>
            </a:extLst>
          </p:cNvPr>
          <p:cNvGrpSpPr/>
          <p:nvPr/>
        </p:nvGrpSpPr>
        <p:grpSpPr>
          <a:xfrm>
            <a:off x="6414683" y="0"/>
            <a:ext cx="5777317" cy="4572000"/>
            <a:chOff x="6414683" y="-2286000"/>
            <a:chExt cx="5777317" cy="4572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843A6-BCC9-4782-938F-033C31E6A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683" y="-2286000"/>
              <a:ext cx="5777317" cy="45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2BCDA9-8DAF-4083-BE2F-09D502C57D2C}"/>
                </a:ext>
              </a:extLst>
            </p:cNvPr>
            <p:cNvSpPr txBox="1"/>
            <p:nvPr/>
          </p:nvSpPr>
          <p:spPr>
            <a:xfrm>
              <a:off x="6687015" y="-207412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1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created xsi:type="dcterms:W3CDTF">2022-03-24T03:37:32Z</dcterms:created>
  <dcterms:modified xsi:type="dcterms:W3CDTF">2022-03-24T03:46:48Z</dcterms:modified>
</cp:coreProperties>
</file>