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7A9B-68BF-48A8-B8CF-488600E3845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732148F-C7C5-49C5-A90E-E2481FF6D21C}"/>
              </a:ext>
            </a:extLst>
          </p:cNvPr>
          <p:cNvSpPr txBox="1"/>
          <p:nvPr/>
        </p:nvSpPr>
        <p:spPr>
          <a:xfrm>
            <a:off x="501985" y="256295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D7D96-ADE7-4F8D-8019-93AF3390D08A}"/>
              </a:ext>
            </a:extLst>
          </p:cNvPr>
          <p:cNvSpPr txBox="1"/>
          <p:nvPr/>
        </p:nvSpPr>
        <p:spPr>
          <a:xfrm>
            <a:off x="9230605" y="128336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75832-80F1-47F2-ACB1-1478A286BDC2}"/>
              </a:ext>
            </a:extLst>
          </p:cNvPr>
          <p:cNvSpPr txBox="1"/>
          <p:nvPr/>
        </p:nvSpPr>
        <p:spPr>
          <a:xfrm>
            <a:off x="528434" y="6527463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BCFB6C-2E1E-4B77-A9B0-97B81002C7CD}"/>
              </a:ext>
            </a:extLst>
          </p:cNvPr>
          <p:cNvSpPr txBox="1"/>
          <p:nvPr/>
        </p:nvSpPr>
        <p:spPr>
          <a:xfrm>
            <a:off x="9230605" y="6527463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8D5F90-A860-0D87-FE9E-513F8E487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5"/>
          <a:stretch/>
        </p:blipFill>
        <p:spPr bwMode="auto">
          <a:xfrm>
            <a:off x="10098744" y="1051665"/>
            <a:ext cx="7803105" cy="51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276C79-A0AF-0D23-C929-E78AB0BAE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2"/>
          <a:stretch/>
        </p:blipFill>
        <p:spPr bwMode="auto">
          <a:xfrm>
            <a:off x="10098747" y="7450793"/>
            <a:ext cx="7686363" cy="51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2F58343-036E-2182-9D78-0B590169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2" y="7450793"/>
            <a:ext cx="8358163" cy="51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3</cp:revision>
  <dcterms:created xsi:type="dcterms:W3CDTF">2022-03-25T10:55:32Z</dcterms:created>
  <dcterms:modified xsi:type="dcterms:W3CDTF">2022-12-09T09:00:32Z</dcterms:modified>
</cp:coreProperties>
</file>