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2455284" rtl="0" eaLnBrk="1" latinLnBrk="0" hangingPunct="1">
      <a:defRPr sz="9685" kern="1200">
        <a:solidFill>
          <a:schemeClr val="tx1"/>
        </a:solidFill>
        <a:latin typeface="+mn-lt"/>
        <a:ea typeface="+mn-ea"/>
        <a:cs typeface="+mn-cs"/>
      </a:defRPr>
    </a:lvl1pPr>
    <a:lvl2pPr marL="2455284" algn="l" defTabSz="2455284" rtl="0" eaLnBrk="1" latinLnBrk="0" hangingPunct="1">
      <a:defRPr sz="9685" kern="1200">
        <a:solidFill>
          <a:schemeClr val="tx1"/>
        </a:solidFill>
        <a:latin typeface="+mn-lt"/>
        <a:ea typeface="+mn-ea"/>
        <a:cs typeface="+mn-cs"/>
      </a:defRPr>
    </a:lvl2pPr>
    <a:lvl3pPr marL="4910568" algn="l" defTabSz="2455284" rtl="0" eaLnBrk="1" latinLnBrk="0" hangingPunct="1">
      <a:defRPr sz="9685" kern="1200">
        <a:solidFill>
          <a:schemeClr val="tx1"/>
        </a:solidFill>
        <a:latin typeface="+mn-lt"/>
        <a:ea typeface="+mn-ea"/>
        <a:cs typeface="+mn-cs"/>
      </a:defRPr>
    </a:lvl3pPr>
    <a:lvl4pPr marL="7365852" algn="l" defTabSz="2455284" rtl="0" eaLnBrk="1" latinLnBrk="0" hangingPunct="1">
      <a:defRPr sz="9685" kern="1200">
        <a:solidFill>
          <a:schemeClr val="tx1"/>
        </a:solidFill>
        <a:latin typeface="+mn-lt"/>
        <a:ea typeface="+mn-ea"/>
        <a:cs typeface="+mn-cs"/>
      </a:defRPr>
    </a:lvl4pPr>
    <a:lvl5pPr marL="9821136" algn="l" defTabSz="2455284" rtl="0" eaLnBrk="1" latinLnBrk="0" hangingPunct="1">
      <a:defRPr sz="9685" kern="1200">
        <a:solidFill>
          <a:schemeClr val="tx1"/>
        </a:solidFill>
        <a:latin typeface="+mn-lt"/>
        <a:ea typeface="+mn-ea"/>
        <a:cs typeface="+mn-cs"/>
      </a:defRPr>
    </a:lvl5pPr>
    <a:lvl6pPr marL="12276420" algn="l" defTabSz="2455284" rtl="0" eaLnBrk="1" latinLnBrk="0" hangingPunct="1">
      <a:defRPr sz="9685" kern="1200">
        <a:solidFill>
          <a:schemeClr val="tx1"/>
        </a:solidFill>
        <a:latin typeface="+mn-lt"/>
        <a:ea typeface="+mn-ea"/>
        <a:cs typeface="+mn-cs"/>
      </a:defRPr>
    </a:lvl6pPr>
    <a:lvl7pPr marL="14731704" algn="l" defTabSz="2455284" rtl="0" eaLnBrk="1" latinLnBrk="0" hangingPunct="1">
      <a:defRPr sz="9685" kern="1200">
        <a:solidFill>
          <a:schemeClr val="tx1"/>
        </a:solidFill>
        <a:latin typeface="+mn-lt"/>
        <a:ea typeface="+mn-ea"/>
        <a:cs typeface="+mn-cs"/>
      </a:defRPr>
    </a:lvl7pPr>
    <a:lvl8pPr marL="17186986" algn="l" defTabSz="2455284" rtl="0" eaLnBrk="1" latinLnBrk="0" hangingPunct="1">
      <a:defRPr sz="9685" kern="1200">
        <a:solidFill>
          <a:schemeClr val="tx1"/>
        </a:solidFill>
        <a:latin typeface="+mn-lt"/>
        <a:ea typeface="+mn-ea"/>
        <a:cs typeface="+mn-cs"/>
      </a:defRPr>
    </a:lvl8pPr>
    <a:lvl9pPr marL="19642270" algn="l" defTabSz="2455284" rtl="0" eaLnBrk="1" latinLnBrk="0" hangingPunct="1">
      <a:defRPr sz="96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18" userDrawn="1">
          <p15:clr>
            <a:srgbClr val="A4A3A4"/>
          </p15:clr>
        </p15:guide>
        <p15:guide id="2" orient="horz" pos="549" userDrawn="1">
          <p15:clr>
            <a:srgbClr val="A4A3A4"/>
          </p15:clr>
        </p15:guide>
        <p15:guide id="3" orient="horz" pos="22490" userDrawn="1">
          <p15:clr>
            <a:srgbClr val="A4A3A4"/>
          </p15:clr>
        </p15:guide>
        <p15:guide id="4" orient="horz" pos="4116" userDrawn="1">
          <p15:clr>
            <a:srgbClr val="A4A3A4"/>
          </p15:clr>
        </p15:guide>
        <p15:guide id="5" orient="horz" pos="22219" userDrawn="1">
          <p15:clr>
            <a:srgbClr val="A4A3A4"/>
          </p15:clr>
        </p15:guide>
        <p15:guide id="6" orient="horz" pos="825" userDrawn="1">
          <p15:clr>
            <a:srgbClr val="A4A3A4"/>
          </p15:clr>
        </p15:guide>
        <p15:guide id="7" orient="horz" pos="3842" userDrawn="1">
          <p15:clr>
            <a:srgbClr val="A4A3A4"/>
          </p15:clr>
        </p15:guide>
        <p15:guide id="8" orient="horz" pos="4389" userDrawn="1">
          <p15:clr>
            <a:srgbClr val="A4A3A4"/>
          </p15:clr>
        </p15:guide>
        <p15:guide id="9" pos="15552" userDrawn="1">
          <p15:clr>
            <a:srgbClr val="A4A3A4"/>
          </p15:clr>
        </p15:guide>
        <p15:guide id="10" pos="555" userDrawn="1">
          <p15:clr>
            <a:srgbClr val="A4A3A4"/>
          </p15:clr>
        </p15:guide>
        <p15:guide id="11" pos="30547" userDrawn="1">
          <p15:clr>
            <a:srgbClr val="A4A3A4"/>
          </p15:clr>
        </p15:guide>
        <p15:guide id="12" pos="23052" userDrawn="1">
          <p15:clr>
            <a:srgbClr val="A4A3A4"/>
          </p15:clr>
        </p15:guide>
        <p15:guide id="13" pos="8054" userDrawn="1">
          <p15:clr>
            <a:srgbClr val="A4A3A4"/>
          </p15:clr>
        </p15:guide>
        <p15:guide id="14" pos="831" userDrawn="1">
          <p15:clr>
            <a:srgbClr val="A4A3A4"/>
          </p15:clr>
        </p15:guide>
        <p15:guide id="15" pos="7776" userDrawn="1">
          <p15:clr>
            <a:srgbClr val="A4A3A4"/>
          </p15:clr>
        </p15:guide>
        <p15:guide id="16" pos="8333" userDrawn="1">
          <p15:clr>
            <a:srgbClr val="A4A3A4"/>
          </p15:clr>
        </p15:guide>
        <p15:guide id="17" pos="15276" userDrawn="1">
          <p15:clr>
            <a:srgbClr val="A4A3A4"/>
          </p15:clr>
        </p15:guide>
        <p15:guide id="18" pos="15832" userDrawn="1">
          <p15:clr>
            <a:srgbClr val="A4A3A4"/>
          </p15:clr>
        </p15:guide>
        <p15:guide id="19" pos="22773" userDrawn="1">
          <p15:clr>
            <a:srgbClr val="A4A3A4"/>
          </p15:clr>
        </p15:guide>
        <p15:guide id="20" pos="23328" userDrawn="1">
          <p15:clr>
            <a:srgbClr val="A4A3A4"/>
          </p15:clr>
        </p15:guide>
        <p15:guide id="21" pos="30269" userDrawn="1">
          <p15:clr>
            <a:srgbClr val="A4A3A4"/>
          </p15:clr>
        </p15:guide>
        <p15:guide id="22" pos="4305" userDrawn="1">
          <p15:clr>
            <a:srgbClr val="A4A3A4"/>
          </p15:clr>
        </p15:guide>
        <p15:guide id="23" pos="26798" userDrawn="1">
          <p15:clr>
            <a:srgbClr val="A4A3A4"/>
          </p15:clr>
        </p15:guide>
        <p15:guide id="24" pos="19303" userDrawn="1">
          <p15:clr>
            <a:srgbClr val="A4A3A4"/>
          </p15:clr>
        </p15:guide>
        <p15:guide id="25" pos="11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0" d="100"/>
          <a:sy n="30" d="100"/>
        </p:scale>
        <p:origin x="258" y="24"/>
      </p:cViewPr>
      <p:guideLst>
        <p:guide orient="horz" pos="11518"/>
        <p:guide orient="horz" pos="549"/>
        <p:guide orient="horz" pos="22490"/>
        <p:guide orient="horz" pos="4116"/>
        <p:guide orient="horz" pos="22219"/>
        <p:guide orient="horz" pos="825"/>
        <p:guide orient="horz" pos="3842"/>
        <p:guide orient="horz" pos="4389"/>
        <p:guide pos="15552"/>
        <p:guide pos="555"/>
        <p:guide pos="30547"/>
        <p:guide pos="23052"/>
        <p:guide pos="8054"/>
        <p:guide pos="831"/>
        <p:guide pos="7776"/>
        <p:guide pos="8333"/>
        <p:guide pos="15276"/>
        <p:guide pos="15832"/>
        <p:guide pos="22773"/>
        <p:guide pos="23328"/>
        <p:guide pos="30269"/>
        <p:guide pos="4305"/>
        <p:guide pos="26798"/>
        <p:guide pos="19303"/>
        <p:guide pos="118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1"/>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8449" indent="0" algn="ctr">
              <a:buNone/>
              <a:defRPr>
                <a:solidFill>
                  <a:schemeClr val="tx1">
                    <a:tint val="75000"/>
                  </a:schemeClr>
                </a:solidFill>
              </a:defRPr>
            </a:lvl2pPr>
            <a:lvl3pPr marL="4876898" indent="0" algn="ctr">
              <a:buNone/>
              <a:defRPr>
                <a:solidFill>
                  <a:schemeClr val="tx1">
                    <a:tint val="75000"/>
                  </a:schemeClr>
                </a:solidFill>
              </a:defRPr>
            </a:lvl3pPr>
            <a:lvl4pPr marL="7315346" indent="0" algn="ctr">
              <a:buNone/>
              <a:defRPr>
                <a:solidFill>
                  <a:schemeClr val="tx1">
                    <a:tint val="75000"/>
                  </a:schemeClr>
                </a:solidFill>
              </a:defRPr>
            </a:lvl4pPr>
            <a:lvl5pPr marL="9753795" indent="0" algn="ctr">
              <a:buNone/>
              <a:defRPr>
                <a:solidFill>
                  <a:schemeClr val="tx1">
                    <a:tint val="75000"/>
                  </a:schemeClr>
                </a:solidFill>
              </a:defRPr>
            </a:lvl5pPr>
            <a:lvl6pPr marL="12192244" indent="0" algn="ctr">
              <a:buNone/>
              <a:defRPr>
                <a:solidFill>
                  <a:schemeClr val="tx1">
                    <a:tint val="75000"/>
                  </a:schemeClr>
                </a:solidFill>
              </a:defRPr>
            </a:lvl6pPr>
            <a:lvl7pPr marL="14630693" indent="0" algn="ctr">
              <a:buNone/>
              <a:defRPr>
                <a:solidFill>
                  <a:schemeClr val="tx1">
                    <a:tint val="75000"/>
                  </a:schemeClr>
                </a:solidFill>
              </a:defRPr>
            </a:lvl7pPr>
            <a:lvl8pPr marL="17069141" indent="0" algn="ctr">
              <a:buNone/>
              <a:defRPr>
                <a:solidFill>
                  <a:schemeClr val="tx1">
                    <a:tint val="75000"/>
                  </a:schemeClr>
                </a:solidFill>
              </a:defRPr>
            </a:lvl8pPr>
            <a:lvl9pPr marL="195075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0476486" y="8204206"/>
            <a:ext cx="62210636" cy="1747604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27448" y="8204206"/>
            <a:ext cx="185826081" cy="174760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3503470"/>
            <a:ext cx="41970960" cy="7264400"/>
          </a:xfrm>
        </p:spPr>
        <p:txBody>
          <a:bodyPr anchor="t"/>
          <a:lstStyle>
            <a:lvl1pPr algn="l">
              <a:defRPr sz="21334" b="1" cap="all"/>
            </a:lvl1pPr>
          </a:lstStyle>
          <a:p>
            <a:r>
              <a:rPr lang="en-US"/>
              <a:t>Click to edit Master title style</a:t>
            </a:r>
          </a:p>
        </p:txBody>
      </p:sp>
      <p:sp>
        <p:nvSpPr>
          <p:cNvPr id="3" name="Text Placeholder 2"/>
          <p:cNvSpPr>
            <a:spLocks noGrp="1"/>
          </p:cNvSpPr>
          <p:nvPr>
            <p:ph type="body" idx="1"/>
          </p:nvPr>
        </p:nvSpPr>
        <p:spPr>
          <a:xfrm>
            <a:off x="3900491" y="15502472"/>
            <a:ext cx="41970960" cy="8000998"/>
          </a:xfrm>
        </p:spPr>
        <p:txBody>
          <a:bodyPr anchor="b"/>
          <a:lstStyle>
            <a:lvl1pPr marL="0" indent="0">
              <a:buNone/>
              <a:defRPr sz="10667">
                <a:solidFill>
                  <a:schemeClr val="tx1">
                    <a:tint val="75000"/>
                  </a:schemeClr>
                </a:solidFill>
              </a:defRPr>
            </a:lvl1pPr>
            <a:lvl2pPr marL="2438449" indent="0">
              <a:buNone/>
              <a:defRPr sz="9619">
                <a:solidFill>
                  <a:schemeClr val="tx1">
                    <a:tint val="75000"/>
                  </a:schemeClr>
                </a:solidFill>
              </a:defRPr>
            </a:lvl2pPr>
            <a:lvl3pPr marL="4876898" indent="0">
              <a:buNone/>
              <a:defRPr sz="8572">
                <a:solidFill>
                  <a:schemeClr val="tx1">
                    <a:tint val="75000"/>
                  </a:schemeClr>
                </a:solidFill>
              </a:defRPr>
            </a:lvl3pPr>
            <a:lvl4pPr marL="7315346" indent="0">
              <a:buNone/>
              <a:defRPr sz="7429">
                <a:solidFill>
                  <a:schemeClr val="tx1">
                    <a:tint val="75000"/>
                  </a:schemeClr>
                </a:solidFill>
              </a:defRPr>
            </a:lvl4pPr>
            <a:lvl5pPr marL="9753795" indent="0">
              <a:buNone/>
              <a:defRPr sz="7429">
                <a:solidFill>
                  <a:schemeClr val="tx1">
                    <a:tint val="75000"/>
                  </a:schemeClr>
                </a:solidFill>
              </a:defRPr>
            </a:lvl5pPr>
            <a:lvl6pPr marL="12192244" indent="0">
              <a:buNone/>
              <a:defRPr sz="7429">
                <a:solidFill>
                  <a:schemeClr val="tx1">
                    <a:tint val="75000"/>
                  </a:schemeClr>
                </a:solidFill>
              </a:defRPr>
            </a:lvl6pPr>
            <a:lvl7pPr marL="14630693" indent="0">
              <a:buNone/>
              <a:defRPr sz="7429">
                <a:solidFill>
                  <a:schemeClr val="tx1">
                    <a:tint val="75000"/>
                  </a:schemeClr>
                </a:solidFill>
              </a:defRPr>
            </a:lvl7pPr>
            <a:lvl8pPr marL="17069141" indent="0">
              <a:buNone/>
              <a:defRPr sz="7429">
                <a:solidFill>
                  <a:schemeClr val="tx1">
                    <a:tint val="75000"/>
                  </a:schemeClr>
                </a:solidFill>
              </a:defRPr>
            </a:lvl8pPr>
            <a:lvl9pPr marL="19507590" indent="0">
              <a:buNone/>
              <a:defRPr sz="74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27446" y="47794339"/>
            <a:ext cx="124018356"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668767" y="47794339"/>
            <a:ext cx="124018361"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7"/>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70"/>
            <a:ext cx="21817016"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4" name="Content Placeholder 3"/>
          <p:cNvSpPr>
            <a:spLocks noGrp="1"/>
          </p:cNvSpPr>
          <p:nvPr>
            <p:ph sz="half" idx="2"/>
          </p:nvPr>
        </p:nvSpPr>
        <p:spPr>
          <a:xfrm>
            <a:off x="2468881" y="11599336"/>
            <a:ext cx="21817016"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8187270"/>
            <a:ext cx="21825585"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6" name="Content Placeholder 5"/>
          <p:cNvSpPr>
            <a:spLocks noGrp="1"/>
          </p:cNvSpPr>
          <p:nvPr>
            <p:ph sz="quarter" idx="4"/>
          </p:nvPr>
        </p:nvSpPr>
        <p:spPr>
          <a:xfrm>
            <a:off x="25083139" y="11599336"/>
            <a:ext cx="21825585"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1A8F8-12FB-9047-986D-A7D2219D88A2}"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1A8F8-12FB-9047-986D-A7D2219D88A2}"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7" y="1456267"/>
            <a:ext cx="16244891" cy="6197600"/>
          </a:xfrm>
        </p:spPr>
        <p:txBody>
          <a:bodyPr anchor="b"/>
          <a:lstStyle>
            <a:lvl1pPr algn="l">
              <a:defRPr sz="10667" b="1"/>
            </a:lvl1pPr>
          </a:lstStyle>
          <a:p>
            <a:r>
              <a:rPr lang="en-US"/>
              <a:t>Click to edit Master title style</a:t>
            </a:r>
          </a:p>
        </p:txBody>
      </p:sp>
      <p:sp>
        <p:nvSpPr>
          <p:cNvPr id="3" name="Content Placeholder 2"/>
          <p:cNvSpPr>
            <a:spLocks noGrp="1"/>
          </p:cNvSpPr>
          <p:nvPr>
            <p:ph idx="1"/>
          </p:nvPr>
        </p:nvSpPr>
        <p:spPr>
          <a:xfrm>
            <a:off x="19305270" y="1456271"/>
            <a:ext cx="27603450" cy="31216604"/>
          </a:xfrm>
        </p:spPr>
        <p:txBody>
          <a:bodyPr/>
          <a:lstStyle>
            <a:lvl1pPr>
              <a:defRPr sz="17048"/>
            </a:lvl1pPr>
            <a:lvl2pPr>
              <a:defRPr sz="14953"/>
            </a:lvl2pPr>
            <a:lvl3pPr>
              <a:defRPr sz="12762"/>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7" y="7653871"/>
            <a:ext cx="16244891" cy="25019004"/>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5603203"/>
            <a:ext cx="29626560" cy="3022604"/>
          </a:xfrm>
        </p:spPr>
        <p:txBody>
          <a:bodyPr anchor="b"/>
          <a:lstStyle>
            <a:lvl1pPr algn="l">
              <a:defRPr sz="10667" b="1"/>
            </a:lvl1pPr>
          </a:lstStyle>
          <a:p>
            <a:r>
              <a:rPr lang="en-US"/>
              <a:t>Click to edit Master title style</a:t>
            </a:r>
          </a:p>
        </p:txBody>
      </p:sp>
      <p:sp>
        <p:nvSpPr>
          <p:cNvPr id="3" name="Picture Placeholder 2"/>
          <p:cNvSpPr>
            <a:spLocks noGrp="1"/>
          </p:cNvSpPr>
          <p:nvPr>
            <p:ph type="pic" idx="1"/>
          </p:nvPr>
        </p:nvSpPr>
        <p:spPr>
          <a:xfrm>
            <a:off x="9678356" y="3268133"/>
            <a:ext cx="29626560" cy="21945600"/>
          </a:xfrm>
        </p:spPr>
        <p:txBody>
          <a:bodyPr/>
          <a:lstStyle>
            <a:lvl1pPr marL="0" indent="0">
              <a:buNone/>
              <a:defRPr sz="17048"/>
            </a:lvl1pPr>
            <a:lvl2pPr marL="2438449" indent="0">
              <a:buNone/>
              <a:defRPr sz="14953"/>
            </a:lvl2pPr>
            <a:lvl3pPr marL="4876898" indent="0">
              <a:buNone/>
              <a:defRPr sz="12762"/>
            </a:lvl3pPr>
            <a:lvl4pPr marL="7315346" indent="0">
              <a:buNone/>
              <a:defRPr sz="10667"/>
            </a:lvl4pPr>
            <a:lvl5pPr marL="9753795" indent="0">
              <a:buNone/>
              <a:defRPr sz="10667"/>
            </a:lvl5pPr>
            <a:lvl6pPr marL="12192244" indent="0">
              <a:buNone/>
              <a:defRPr sz="10667"/>
            </a:lvl6pPr>
            <a:lvl7pPr marL="14630693" indent="0">
              <a:buNone/>
              <a:defRPr sz="10667"/>
            </a:lvl7pPr>
            <a:lvl8pPr marL="17069141" indent="0">
              <a:buNone/>
              <a:defRPr sz="10667"/>
            </a:lvl8pPr>
            <a:lvl9pPr marL="19507590" indent="0">
              <a:buNone/>
              <a:defRPr sz="10667"/>
            </a:lvl9pPr>
          </a:lstStyle>
          <a:p>
            <a:endParaRPr lang="en-US"/>
          </a:p>
        </p:txBody>
      </p:sp>
      <p:sp>
        <p:nvSpPr>
          <p:cNvPr id="4" name="Text Placeholder 3"/>
          <p:cNvSpPr>
            <a:spLocks noGrp="1"/>
          </p:cNvSpPr>
          <p:nvPr>
            <p:ph type="body" sz="half" idx="2"/>
          </p:nvPr>
        </p:nvSpPr>
        <p:spPr>
          <a:xfrm>
            <a:off x="9678356" y="28625804"/>
            <a:ext cx="29626560" cy="4292598"/>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7"/>
            <a:ext cx="44439840" cy="6096000"/>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468880" y="8534407"/>
            <a:ext cx="44439840" cy="24138470"/>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7"/>
            <a:ext cx="11521440" cy="1947333"/>
          </a:xfrm>
          <a:prstGeom prst="rect">
            <a:avLst/>
          </a:prstGeom>
        </p:spPr>
        <p:txBody>
          <a:bodyPr vert="horz" lIns="512064" tIns="256032" rIns="512064" bIns="256032" rtlCol="0" anchor="ctr"/>
          <a:lstStyle>
            <a:lvl1pPr algn="l">
              <a:defRPr sz="6381">
                <a:solidFill>
                  <a:schemeClr val="tx1">
                    <a:tint val="75000"/>
                  </a:schemeClr>
                </a:solidFill>
              </a:defRPr>
            </a:lvl1pPr>
          </a:lstStyle>
          <a:p>
            <a:fld id="{7B21A8F8-12FB-9047-986D-A7D2219D88A2}" type="datetimeFigureOut">
              <a:rPr lang="en-US" smtClean="0"/>
              <a:t>7/12/2021</a:t>
            </a:fld>
            <a:endParaRPr lang="en-US"/>
          </a:p>
        </p:txBody>
      </p:sp>
      <p:sp>
        <p:nvSpPr>
          <p:cNvPr id="5" name="Footer Placeholder 4"/>
          <p:cNvSpPr>
            <a:spLocks noGrp="1"/>
          </p:cNvSpPr>
          <p:nvPr>
            <p:ph type="ftr" sz="quarter" idx="3"/>
          </p:nvPr>
        </p:nvSpPr>
        <p:spPr>
          <a:xfrm>
            <a:off x="16870680" y="33900537"/>
            <a:ext cx="15636240" cy="1947333"/>
          </a:xfrm>
          <a:prstGeom prst="rect">
            <a:avLst/>
          </a:prstGeom>
        </p:spPr>
        <p:txBody>
          <a:bodyPr vert="horz" lIns="512064" tIns="256032" rIns="512064" bIns="256032" rtlCol="0" anchor="ctr"/>
          <a:lstStyle>
            <a:lvl1pPr algn="ctr">
              <a:defRPr sz="638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7"/>
            <a:ext cx="11521440" cy="1947333"/>
          </a:xfrm>
          <a:prstGeom prst="rect">
            <a:avLst/>
          </a:prstGeom>
        </p:spPr>
        <p:txBody>
          <a:bodyPr vert="horz" lIns="512064" tIns="256032" rIns="512064" bIns="256032" rtlCol="0" anchor="ctr"/>
          <a:lstStyle>
            <a:lvl1pPr algn="r">
              <a:defRPr sz="6381">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449" rtl="0" eaLnBrk="1" latinLnBrk="0" hangingPunct="1">
        <a:spcBef>
          <a:spcPct val="0"/>
        </a:spcBef>
        <a:buNone/>
        <a:defRPr sz="23429" kern="1200">
          <a:solidFill>
            <a:schemeClr val="tx1"/>
          </a:solidFill>
          <a:latin typeface="+mj-lt"/>
          <a:ea typeface="+mj-ea"/>
          <a:cs typeface="+mj-cs"/>
        </a:defRPr>
      </a:lvl1pPr>
    </p:titleStyle>
    <p:bodyStyle>
      <a:lvl1pPr marL="1828837" indent="-1828837" algn="l" defTabSz="2438449" rtl="0" eaLnBrk="1" latinLnBrk="0" hangingPunct="1">
        <a:spcBef>
          <a:spcPct val="20000"/>
        </a:spcBef>
        <a:buFont typeface="Arial"/>
        <a:buChar char="•"/>
        <a:defRPr sz="17048" kern="1200">
          <a:solidFill>
            <a:schemeClr val="tx1"/>
          </a:solidFill>
          <a:latin typeface="+mn-lt"/>
          <a:ea typeface="+mn-ea"/>
          <a:cs typeface="+mn-cs"/>
        </a:defRPr>
      </a:lvl1pPr>
      <a:lvl2pPr marL="3962479" indent="-1524030" algn="l" defTabSz="2438449" rtl="0" eaLnBrk="1" latinLnBrk="0" hangingPunct="1">
        <a:spcBef>
          <a:spcPct val="20000"/>
        </a:spcBef>
        <a:buFont typeface="Arial"/>
        <a:buChar char="–"/>
        <a:defRPr sz="14953" kern="1200">
          <a:solidFill>
            <a:schemeClr val="tx1"/>
          </a:solidFill>
          <a:latin typeface="+mn-lt"/>
          <a:ea typeface="+mn-ea"/>
          <a:cs typeface="+mn-cs"/>
        </a:defRPr>
      </a:lvl2pPr>
      <a:lvl3pPr marL="6096122" indent="-1219224" algn="l" defTabSz="2438449" rtl="0" eaLnBrk="1" latinLnBrk="0" hangingPunct="1">
        <a:spcBef>
          <a:spcPct val="20000"/>
        </a:spcBef>
        <a:buFont typeface="Arial"/>
        <a:buChar char="•"/>
        <a:defRPr sz="12762" kern="1200">
          <a:solidFill>
            <a:schemeClr val="tx1"/>
          </a:solidFill>
          <a:latin typeface="+mn-lt"/>
          <a:ea typeface="+mn-ea"/>
          <a:cs typeface="+mn-cs"/>
        </a:defRPr>
      </a:lvl3pPr>
      <a:lvl4pPr marL="8534571" indent="-1219224" algn="l" defTabSz="2438449" rtl="0" eaLnBrk="1" latinLnBrk="0" hangingPunct="1">
        <a:spcBef>
          <a:spcPct val="20000"/>
        </a:spcBef>
        <a:buFont typeface="Arial"/>
        <a:buChar char="–"/>
        <a:defRPr sz="10667" kern="1200">
          <a:solidFill>
            <a:schemeClr val="tx1"/>
          </a:solidFill>
          <a:latin typeface="+mn-lt"/>
          <a:ea typeface="+mn-ea"/>
          <a:cs typeface="+mn-cs"/>
        </a:defRPr>
      </a:lvl4pPr>
      <a:lvl5pPr marL="10973019" indent="-1219224" algn="l" defTabSz="2438449" rtl="0" eaLnBrk="1" latinLnBrk="0" hangingPunct="1">
        <a:spcBef>
          <a:spcPct val="20000"/>
        </a:spcBef>
        <a:buFont typeface="Arial"/>
        <a:buChar char="»"/>
        <a:defRPr sz="10667" kern="1200">
          <a:solidFill>
            <a:schemeClr val="tx1"/>
          </a:solidFill>
          <a:latin typeface="+mn-lt"/>
          <a:ea typeface="+mn-ea"/>
          <a:cs typeface="+mn-cs"/>
        </a:defRPr>
      </a:lvl5pPr>
      <a:lvl6pPr marL="13411468" indent="-1219224" algn="l" defTabSz="2438449" rtl="0" eaLnBrk="1" latinLnBrk="0" hangingPunct="1">
        <a:spcBef>
          <a:spcPct val="20000"/>
        </a:spcBef>
        <a:buFont typeface="Arial"/>
        <a:buChar char="•"/>
        <a:defRPr sz="10667" kern="1200">
          <a:solidFill>
            <a:schemeClr val="tx1"/>
          </a:solidFill>
          <a:latin typeface="+mn-lt"/>
          <a:ea typeface="+mn-ea"/>
          <a:cs typeface="+mn-cs"/>
        </a:defRPr>
      </a:lvl6pPr>
      <a:lvl7pPr marL="15849917" indent="-1219224" algn="l" defTabSz="2438449" rtl="0" eaLnBrk="1" latinLnBrk="0" hangingPunct="1">
        <a:spcBef>
          <a:spcPct val="20000"/>
        </a:spcBef>
        <a:buFont typeface="Arial"/>
        <a:buChar char="•"/>
        <a:defRPr sz="10667" kern="1200">
          <a:solidFill>
            <a:schemeClr val="tx1"/>
          </a:solidFill>
          <a:latin typeface="+mn-lt"/>
          <a:ea typeface="+mn-ea"/>
          <a:cs typeface="+mn-cs"/>
        </a:defRPr>
      </a:lvl7pPr>
      <a:lvl8pPr marL="18288366" indent="-1219224" algn="l" defTabSz="2438449" rtl="0" eaLnBrk="1" latinLnBrk="0" hangingPunct="1">
        <a:spcBef>
          <a:spcPct val="20000"/>
        </a:spcBef>
        <a:buFont typeface="Arial"/>
        <a:buChar char="•"/>
        <a:defRPr sz="10667" kern="1200">
          <a:solidFill>
            <a:schemeClr val="tx1"/>
          </a:solidFill>
          <a:latin typeface="+mn-lt"/>
          <a:ea typeface="+mn-ea"/>
          <a:cs typeface="+mn-cs"/>
        </a:defRPr>
      </a:lvl8pPr>
      <a:lvl9pPr marL="20726815" indent="-1219224" algn="l" defTabSz="2438449" rtl="0" eaLnBrk="1" latinLnBrk="0" hangingPunct="1">
        <a:spcBef>
          <a:spcPct val="20000"/>
        </a:spcBef>
        <a:buFont typeface="Arial"/>
        <a:buChar char="•"/>
        <a:defRPr sz="10667" kern="1200">
          <a:solidFill>
            <a:schemeClr val="tx1"/>
          </a:solidFill>
          <a:latin typeface="+mn-lt"/>
          <a:ea typeface="+mn-ea"/>
          <a:cs typeface="+mn-cs"/>
        </a:defRPr>
      </a:lvl9pPr>
    </p:bodyStyle>
    <p:otherStyle>
      <a:defPPr>
        <a:defRPr lang="en-US"/>
      </a:defPPr>
      <a:lvl1pPr marL="0" algn="l" defTabSz="2438449" rtl="0" eaLnBrk="1" latinLnBrk="0" hangingPunct="1">
        <a:defRPr sz="9619" kern="1200">
          <a:solidFill>
            <a:schemeClr val="tx1"/>
          </a:solidFill>
          <a:latin typeface="+mn-lt"/>
          <a:ea typeface="+mn-ea"/>
          <a:cs typeface="+mn-cs"/>
        </a:defRPr>
      </a:lvl1pPr>
      <a:lvl2pPr marL="2438449" algn="l" defTabSz="2438449" rtl="0" eaLnBrk="1" latinLnBrk="0" hangingPunct="1">
        <a:defRPr sz="9619" kern="1200">
          <a:solidFill>
            <a:schemeClr val="tx1"/>
          </a:solidFill>
          <a:latin typeface="+mn-lt"/>
          <a:ea typeface="+mn-ea"/>
          <a:cs typeface="+mn-cs"/>
        </a:defRPr>
      </a:lvl2pPr>
      <a:lvl3pPr marL="4876898" algn="l" defTabSz="2438449" rtl="0" eaLnBrk="1" latinLnBrk="0" hangingPunct="1">
        <a:defRPr sz="9619" kern="1200">
          <a:solidFill>
            <a:schemeClr val="tx1"/>
          </a:solidFill>
          <a:latin typeface="+mn-lt"/>
          <a:ea typeface="+mn-ea"/>
          <a:cs typeface="+mn-cs"/>
        </a:defRPr>
      </a:lvl3pPr>
      <a:lvl4pPr marL="7315346" algn="l" defTabSz="2438449" rtl="0" eaLnBrk="1" latinLnBrk="0" hangingPunct="1">
        <a:defRPr sz="9619" kern="1200">
          <a:solidFill>
            <a:schemeClr val="tx1"/>
          </a:solidFill>
          <a:latin typeface="+mn-lt"/>
          <a:ea typeface="+mn-ea"/>
          <a:cs typeface="+mn-cs"/>
        </a:defRPr>
      </a:lvl4pPr>
      <a:lvl5pPr marL="9753795" algn="l" defTabSz="2438449" rtl="0" eaLnBrk="1" latinLnBrk="0" hangingPunct="1">
        <a:defRPr sz="9619" kern="1200">
          <a:solidFill>
            <a:schemeClr val="tx1"/>
          </a:solidFill>
          <a:latin typeface="+mn-lt"/>
          <a:ea typeface="+mn-ea"/>
          <a:cs typeface="+mn-cs"/>
        </a:defRPr>
      </a:lvl5pPr>
      <a:lvl6pPr marL="12192244" algn="l" defTabSz="2438449" rtl="0" eaLnBrk="1" latinLnBrk="0" hangingPunct="1">
        <a:defRPr sz="9619" kern="1200">
          <a:solidFill>
            <a:schemeClr val="tx1"/>
          </a:solidFill>
          <a:latin typeface="+mn-lt"/>
          <a:ea typeface="+mn-ea"/>
          <a:cs typeface="+mn-cs"/>
        </a:defRPr>
      </a:lvl6pPr>
      <a:lvl7pPr marL="14630693" algn="l" defTabSz="2438449" rtl="0" eaLnBrk="1" latinLnBrk="0" hangingPunct="1">
        <a:defRPr sz="9619" kern="1200">
          <a:solidFill>
            <a:schemeClr val="tx1"/>
          </a:solidFill>
          <a:latin typeface="+mn-lt"/>
          <a:ea typeface="+mn-ea"/>
          <a:cs typeface="+mn-cs"/>
        </a:defRPr>
      </a:lvl7pPr>
      <a:lvl8pPr marL="17069141" algn="l" defTabSz="2438449" rtl="0" eaLnBrk="1" latinLnBrk="0" hangingPunct="1">
        <a:defRPr sz="9619" kern="1200">
          <a:solidFill>
            <a:schemeClr val="tx1"/>
          </a:solidFill>
          <a:latin typeface="+mn-lt"/>
          <a:ea typeface="+mn-ea"/>
          <a:cs typeface="+mn-cs"/>
        </a:defRPr>
      </a:lvl8pPr>
      <a:lvl9pPr marL="19507590" algn="l" defTabSz="2438449" rtl="0" eaLnBrk="1" latinLnBrk="0" hangingPunct="1">
        <a:defRPr sz="9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74147" y="869347"/>
            <a:ext cx="47024773" cy="34832773"/>
          </a:xfrm>
          <a:prstGeom prst="roundRect">
            <a:avLst>
              <a:gd name="adj" fmla="val 2519"/>
            </a:avLst>
          </a:prstGeom>
          <a:noFill/>
          <a:ln w="63500" cap="flat" cmpd="sng" algn="ctr">
            <a:solidFill>
              <a:srgbClr val="1F5295"/>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10"/>
          </a:p>
        </p:txBody>
      </p:sp>
      <p:sp>
        <p:nvSpPr>
          <p:cNvPr id="5" name="TextBox 4"/>
          <p:cNvSpPr txBox="1"/>
          <p:nvPr/>
        </p:nvSpPr>
        <p:spPr>
          <a:xfrm flipH="1">
            <a:off x="13245401" y="1307802"/>
            <a:ext cx="25030314" cy="2308324"/>
          </a:xfrm>
          <a:prstGeom prst="rect">
            <a:avLst/>
          </a:prstGeom>
          <a:noFill/>
        </p:spPr>
        <p:txBody>
          <a:bodyPr wrap="square" rtlCol="0">
            <a:spAutoFit/>
          </a:bodyPr>
          <a:lstStyle/>
          <a:p>
            <a:pPr algn="ctr"/>
            <a:r>
              <a:rPr lang="en-US" sz="7200" dirty="0">
                <a:latin typeface="Arial"/>
                <a:cs typeface="Arial"/>
              </a:rPr>
              <a:t>ISOMETRIC TORQUE VALUES FOR ARTIFICIAL KNEE </a:t>
            </a:r>
          </a:p>
          <a:p>
            <a:pPr algn="ctr"/>
            <a:r>
              <a:rPr lang="en-US" sz="7200" dirty="0">
                <a:latin typeface="Arial"/>
                <a:cs typeface="Arial"/>
              </a:rPr>
              <a:t>USING BRAIDED PNEUMATIC ACTUATORS</a:t>
            </a:r>
          </a:p>
        </p:txBody>
      </p:sp>
      <p:sp>
        <p:nvSpPr>
          <p:cNvPr id="7" name="TextBox 6"/>
          <p:cNvSpPr txBox="1"/>
          <p:nvPr/>
        </p:nvSpPr>
        <p:spPr>
          <a:xfrm flipH="1">
            <a:off x="8260389" y="4430719"/>
            <a:ext cx="32848632" cy="795924"/>
          </a:xfrm>
          <a:prstGeom prst="rect">
            <a:avLst/>
          </a:prstGeom>
          <a:noFill/>
        </p:spPr>
        <p:txBody>
          <a:bodyPr wrap="square" rtlCol="0">
            <a:spAutoFit/>
          </a:bodyPr>
          <a:lstStyle/>
          <a:p>
            <a:pPr algn="ctr"/>
            <a:r>
              <a:rPr lang="en-US" sz="4572" dirty="0">
                <a:latin typeface="Arial"/>
                <a:cs typeface="Arial"/>
              </a:rPr>
              <a:t>Ben P. Bolen</a:t>
            </a:r>
            <a:r>
              <a:rPr lang="en-US" sz="4572" baseline="30000" dirty="0">
                <a:solidFill>
                  <a:srgbClr val="7F7F7F"/>
                </a:solidFill>
                <a:latin typeface="Arial"/>
                <a:cs typeface="Arial"/>
              </a:rPr>
              <a:t>1</a:t>
            </a:r>
            <a:r>
              <a:rPr lang="en-US" sz="4572" dirty="0">
                <a:latin typeface="Arial"/>
                <a:cs typeface="Arial"/>
              </a:rPr>
              <a:t>, </a:t>
            </a:r>
            <a:r>
              <a:rPr lang="en-US" sz="4572" dirty="0" err="1">
                <a:latin typeface="Arial"/>
                <a:cs typeface="Arial"/>
              </a:rPr>
              <a:t>Lindie</a:t>
            </a:r>
            <a:r>
              <a:rPr lang="en-US" sz="4572" dirty="0">
                <a:latin typeface="Arial"/>
                <a:cs typeface="Arial"/>
              </a:rPr>
              <a:t> Burgess</a:t>
            </a:r>
            <a:r>
              <a:rPr lang="en-US" sz="4572" baseline="30000" dirty="0">
                <a:solidFill>
                  <a:srgbClr val="7F7F7F"/>
                </a:solidFill>
                <a:latin typeface="Arial"/>
                <a:cs typeface="Arial"/>
              </a:rPr>
              <a:t>1</a:t>
            </a:r>
            <a:r>
              <a:rPr lang="en-US" sz="4572" dirty="0">
                <a:latin typeface="Arial"/>
                <a:cs typeface="Arial"/>
              </a:rPr>
              <a:t>, Connor Morrow</a:t>
            </a:r>
            <a:r>
              <a:rPr lang="en-US" sz="4572" baseline="30000" dirty="0">
                <a:solidFill>
                  <a:srgbClr val="7F7F7F"/>
                </a:solidFill>
                <a:latin typeface="Arial"/>
                <a:cs typeface="Arial"/>
              </a:rPr>
              <a:t>1</a:t>
            </a:r>
            <a:r>
              <a:rPr lang="en-US" sz="4572" dirty="0">
                <a:latin typeface="Arial"/>
                <a:cs typeface="Arial"/>
              </a:rPr>
              <a:t>, Alexander J. Hunt</a:t>
            </a:r>
            <a:r>
              <a:rPr lang="en-US" sz="4572" baseline="30000" dirty="0">
                <a:solidFill>
                  <a:srgbClr val="7F7F7F"/>
                </a:solidFill>
                <a:latin typeface="Arial"/>
                <a:cs typeface="Arial"/>
              </a:rPr>
              <a:t>1</a:t>
            </a:r>
          </a:p>
        </p:txBody>
      </p:sp>
      <p:sp>
        <p:nvSpPr>
          <p:cNvPr id="8" name="TextBox 7"/>
          <p:cNvSpPr txBox="1"/>
          <p:nvPr/>
        </p:nvSpPr>
        <p:spPr>
          <a:xfrm flipH="1">
            <a:off x="8260389" y="5423335"/>
            <a:ext cx="32848632" cy="678647"/>
          </a:xfrm>
          <a:prstGeom prst="rect">
            <a:avLst/>
          </a:prstGeom>
          <a:noFill/>
        </p:spPr>
        <p:txBody>
          <a:bodyPr wrap="square" rtlCol="0">
            <a:spAutoFit/>
          </a:bodyPr>
          <a:lstStyle/>
          <a:p>
            <a:pPr algn="ctr"/>
            <a:r>
              <a:rPr lang="en-US" sz="3810" dirty="0">
                <a:solidFill>
                  <a:schemeClr val="tx1">
                    <a:lumMod val="50000"/>
                    <a:lumOff val="50000"/>
                  </a:schemeClr>
                </a:solidFill>
                <a:latin typeface="Arial"/>
                <a:cs typeface="Arial"/>
              </a:rPr>
              <a:t>1) Dept. of Mechanical and Materials Engineering, Portland State University, Portland, OR</a:t>
            </a:r>
          </a:p>
        </p:txBody>
      </p:sp>
      <p:cxnSp>
        <p:nvCxnSpPr>
          <p:cNvPr id="13" name="Straight Connector 12"/>
          <p:cNvCxnSpPr/>
          <p:nvPr/>
        </p:nvCxnSpPr>
        <p:spPr>
          <a:xfrm rot="16200000" flipH="1">
            <a:off x="-1227517" y="21118292"/>
            <a:ext cx="28305884"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10535864" y="21118290"/>
            <a:ext cx="28305884" cy="151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2291670" y="21118294"/>
            <a:ext cx="28305886" cy="1514"/>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609575" y="6532946"/>
            <a:ext cx="46166202"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08061" y="6966105"/>
            <a:ext cx="10885714" cy="19315179"/>
          </a:xfrm>
          <a:prstGeom prst="rect">
            <a:avLst/>
          </a:prstGeom>
          <a:solidFill>
            <a:srgbClr val="F2F2F2"/>
          </a:solidFill>
        </p:spPr>
        <p:txBody>
          <a:bodyPr wrap="square" lIns="435429" tIns="435429" rIns="435429" bIns="435429"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Introduction</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tabLst>
                <a:tab pos="326578" algn="l"/>
              </a:tabLst>
            </a:pPr>
            <a:r>
              <a:rPr lang="en-GB" sz="4400" dirty="0">
                <a:latin typeface="Times New Roman" panose="02020603050405020304" pitchFamily="18" charset="0"/>
                <a:ea typeface="Times New Roman" panose="02020603050405020304" pitchFamily="18" charset="0"/>
                <a:cs typeface="Times New Roman" panose="02020603050405020304" pitchFamily="18" charset="0"/>
              </a:rPr>
              <a:t>Neural control of locomotion is a complex process of sensing, processing, and acting that is not well understood. Greater understanding necessitates modelling biomechanics and neural circuits, and investigating how interactions between the nervous system, the body, and the environment result in effective movement and behaviours. Some of our previous work [1] has been to design, from a biomechancial and engineering design approach,  a bipedal biomimetic humanoid robot that is actuated by Festo-brand braided pneumatic actuators (BPAs), or artificial muscles. BPAs can be used as artificial muscles because they have force-length curves grossly similar to real muscle, are compliant, and can only pull, not push.</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tabLst>
                <a:tab pos="326578" algn="l"/>
              </a:tabLst>
            </a:pPr>
            <a:r>
              <a:rPr lang="en-GB" sz="4400" dirty="0">
                <a:latin typeface="Times New Roman" panose="02020603050405020304" pitchFamily="18" charset="0"/>
                <a:ea typeface="Times New Roman" panose="02020603050405020304" pitchFamily="18" charset="0"/>
                <a:cs typeface="Times New Roman" panose="02020603050405020304" pitchFamily="18" charset="0"/>
              </a:rPr>
              <a:t>	In our current work we build part of that robot (the knee, femur, and tibia), with uniarticular knee flexor and extensor BPAs, to test for the maximum isometric torque about the knee joint at various knee positions. We will compare the measured isometric torque values about the knee joint with the calculated theoretical values. </a:t>
            </a:r>
            <a:endParaRPr lang="en-US" sz="4400" dirty="0">
              <a:latin typeface="Times" panose="02020603050405020304" pitchFamily="18" charset="0"/>
              <a:ea typeface="Times"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06EB73-E6FD-4BDB-9D12-6B77D79A941C}"/>
              </a:ext>
            </a:extLst>
          </p:cNvPr>
          <p:cNvPicPr>
            <a:picLocks noChangeAspect="1"/>
          </p:cNvPicPr>
          <p:nvPr/>
        </p:nvPicPr>
        <p:blipFill rotWithShape="1">
          <a:blip r:embed="rId2"/>
          <a:srcRect t="4024" b="1"/>
          <a:stretch/>
        </p:blipFill>
        <p:spPr>
          <a:xfrm>
            <a:off x="38275715" y="1354673"/>
            <a:ext cx="9613404" cy="4838642"/>
          </a:xfrm>
          <a:prstGeom prst="rect">
            <a:avLst/>
          </a:prstGeom>
        </p:spPr>
      </p:pic>
      <p:pic>
        <p:nvPicPr>
          <p:cNvPr id="1026" name="Picture 2">
            <a:extLst>
              <a:ext uri="{FF2B5EF4-FFF2-40B4-BE49-F238E27FC236}">
                <a16:creationId xmlns:a16="http://schemas.microsoft.com/office/drawing/2014/main" id="{BF177C02-08C1-42E6-8E68-9176736C59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05" b="23894"/>
          <a:stretch/>
        </p:blipFill>
        <p:spPr bwMode="auto">
          <a:xfrm>
            <a:off x="1839880" y="1041351"/>
            <a:ext cx="11681400" cy="27967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BECE5BD-B2F7-4ACE-9E5D-3D6D2615A349}"/>
              </a:ext>
            </a:extLst>
          </p:cNvPr>
          <p:cNvPicPr>
            <a:picLocks noChangeAspect="1"/>
          </p:cNvPicPr>
          <p:nvPr/>
        </p:nvPicPr>
        <p:blipFill>
          <a:blip r:embed="rId4"/>
          <a:stretch>
            <a:fillRect/>
          </a:stretch>
        </p:blipFill>
        <p:spPr>
          <a:xfrm>
            <a:off x="1563527" y="26419220"/>
            <a:ext cx="11257644" cy="5125358"/>
          </a:xfrm>
          <a:prstGeom prst="rect">
            <a:avLst/>
          </a:prstGeom>
        </p:spPr>
      </p:pic>
      <p:sp>
        <p:nvSpPr>
          <p:cNvPr id="12" name="TextBox 11">
            <a:extLst>
              <a:ext uri="{FF2B5EF4-FFF2-40B4-BE49-F238E27FC236}">
                <a16:creationId xmlns:a16="http://schemas.microsoft.com/office/drawing/2014/main" id="{D5223DC7-C809-4C48-B164-32446526D506}"/>
              </a:ext>
            </a:extLst>
          </p:cNvPr>
          <p:cNvSpPr txBox="1"/>
          <p:nvPr/>
        </p:nvSpPr>
        <p:spPr>
          <a:xfrm>
            <a:off x="13327767" y="7053426"/>
            <a:ext cx="11257644" cy="18528149"/>
          </a:xfrm>
          <a:prstGeom prst="rect">
            <a:avLst/>
          </a:prstGeom>
          <a:solidFill>
            <a:schemeClr val="accent5">
              <a:lumMod val="20000"/>
              <a:lumOff val="80000"/>
            </a:schemeClr>
          </a:solidFill>
        </p:spPr>
        <p:txBody>
          <a:bodyPr wrap="square" rtlCol="0">
            <a:spAutoFit/>
          </a:bodyPr>
          <a:lstStyle/>
          <a:p>
            <a:r>
              <a:rPr lang="en-US" sz="5400" b="1" dirty="0">
                <a:latin typeface="Arial" panose="020B0604020202020204" pitchFamily="34" charset="0"/>
                <a:cs typeface="Arial" panose="020B0604020202020204" pitchFamily="34" charset="0"/>
              </a:rPr>
              <a:t>Methods</a:t>
            </a:r>
          </a:p>
          <a:p>
            <a:r>
              <a:rPr lang="en-US" sz="4400" dirty="0">
                <a:latin typeface="Times New Roman" panose="02020603050405020304" pitchFamily="18" charset="0"/>
                <a:cs typeface="Times New Roman" panose="02020603050405020304" pitchFamily="18" charset="0"/>
              </a:rPr>
              <a:t>The artificial leg consists of 3D printed bone components and two BPAs. One of the BPAs is configured as a knee flexor, and the other is a knee extensor muscle. The knee is a rotating and translating joint designed by Steele [2]. A CALT-100 kg force sensor is tied to the swing arm of the testing jig on one end and the tibia on the other end. The jig is positioned so that the sagittal plane of the leg is parallel with the floor to negate the effect of gravity. A winch is used to move and lock the swing arm so that the knee can be tested at different angles. Force data is collected from the force sensor using a load cell amplified, Arduino Due, and </a:t>
            </a:r>
            <a:r>
              <a:rPr lang="en-US" sz="4400" dirty="0" err="1">
                <a:latin typeface="Times New Roman" panose="02020603050405020304" pitchFamily="18" charset="0"/>
                <a:cs typeface="Times New Roman" panose="02020603050405020304" pitchFamily="18" charset="0"/>
              </a:rPr>
              <a:t>Matlab</a:t>
            </a:r>
            <a:r>
              <a:rPr lang="en-US" sz="4400" dirty="0">
                <a:latin typeface="Times New Roman" panose="02020603050405020304" pitchFamily="18" charset="0"/>
                <a:cs typeface="Times New Roman" panose="02020603050405020304" pitchFamily="18" charset="0"/>
              </a:rPr>
              <a:t> 2020b.</a:t>
            </a:r>
          </a:p>
          <a:p>
            <a:r>
              <a:rPr lang="en-US" sz="4400" dirty="0">
                <a:latin typeface="Times New Roman" panose="02020603050405020304" pitchFamily="18" charset="0"/>
                <a:cs typeface="Times New Roman" panose="02020603050405020304" pitchFamily="18" charset="0"/>
              </a:rPr>
              <a:t>	Images of the test set up are taken with the rear camera of a Samsung Galaxy S10+. These images are then processed in </a:t>
            </a:r>
            <a:r>
              <a:rPr lang="en-US" sz="4400" dirty="0" err="1">
                <a:latin typeface="Times New Roman" panose="02020603050405020304" pitchFamily="18" charset="0"/>
                <a:cs typeface="Times New Roman" panose="02020603050405020304" pitchFamily="18" charset="0"/>
              </a:rPr>
              <a:t>Hugin</a:t>
            </a:r>
            <a:r>
              <a:rPr lang="en-US" sz="4400" dirty="0">
                <a:latin typeface="Times New Roman" panose="02020603050405020304" pitchFamily="18" charset="0"/>
                <a:cs typeface="Times New Roman" panose="02020603050405020304" pitchFamily="18" charset="0"/>
              </a:rPr>
              <a:t> to eliminate any perspective and barrel distortion. After this, FIJI (Fiji Is Just </a:t>
            </a:r>
            <a:r>
              <a:rPr lang="en-US" sz="4400" dirty="0" err="1">
                <a:latin typeface="Times New Roman" panose="02020603050405020304" pitchFamily="18" charset="0"/>
                <a:cs typeface="Times New Roman" panose="02020603050405020304" pitchFamily="18" charset="0"/>
              </a:rPr>
              <a:t>Imagej</a:t>
            </a:r>
            <a:r>
              <a:rPr lang="en-US" sz="4400" dirty="0">
                <a:latin typeface="Times New Roman" panose="02020603050405020304" pitchFamily="18" charset="0"/>
                <a:cs typeface="Times New Roman" panose="02020603050405020304" pitchFamily="18" charset="0"/>
              </a:rPr>
              <a:t>) is used to measure the angle of the knee, the moment arm length, and the angle of the force cell to the tibia. This information allows for the calculation of isometric force values. Theoretical isometric force and torque values are calculated in the same way as we laid out in our previous work [1].</a:t>
            </a:r>
          </a:p>
        </p:txBody>
      </p:sp>
      <p:pic>
        <p:nvPicPr>
          <p:cNvPr id="37" name="Picture 36">
            <a:extLst>
              <a:ext uri="{FF2B5EF4-FFF2-40B4-BE49-F238E27FC236}">
                <a16:creationId xmlns:a16="http://schemas.microsoft.com/office/drawing/2014/main" id="{AB74C660-E1E6-440F-8173-3067E1DE69DB}"/>
              </a:ext>
            </a:extLst>
          </p:cNvPr>
          <p:cNvPicPr>
            <a:picLocks noChangeAspect="1"/>
          </p:cNvPicPr>
          <p:nvPr/>
        </p:nvPicPr>
        <p:blipFill>
          <a:blip r:embed="rId5"/>
          <a:stretch>
            <a:fillRect/>
          </a:stretch>
        </p:blipFill>
        <p:spPr>
          <a:xfrm>
            <a:off x="13245401" y="25605862"/>
            <a:ext cx="11147533" cy="5938716"/>
          </a:xfrm>
          <a:prstGeom prst="rect">
            <a:avLst/>
          </a:prstGeom>
          <a:solidFill>
            <a:schemeClr val="bg2">
              <a:lumMod val="90000"/>
            </a:schemeClr>
          </a:solidFill>
        </p:spPr>
      </p:pic>
      <p:sp>
        <p:nvSpPr>
          <p:cNvPr id="21" name="TextBox 20">
            <a:extLst>
              <a:ext uri="{FF2B5EF4-FFF2-40B4-BE49-F238E27FC236}">
                <a16:creationId xmlns:a16="http://schemas.microsoft.com/office/drawing/2014/main" id="{1B864478-C915-444C-9BCF-43E714FB8C7C}"/>
              </a:ext>
            </a:extLst>
          </p:cNvPr>
          <p:cNvSpPr txBox="1"/>
          <p:nvPr/>
        </p:nvSpPr>
        <p:spPr>
          <a:xfrm>
            <a:off x="36706727" y="21207355"/>
            <a:ext cx="11182392" cy="4985980"/>
          </a:xfrm>
          <a:prstGeom prst="rect">
            <a:avLst/>
          </a:prstGeom>
          <a:solidFill>
            <a:schemeClr val="accent4">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Acknowledgments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NSF grant for </a:t>
            </a:r>
            <a:r>
              <a:rPr lang="en-GB" sz="4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NeuroNex</a:t>
            </a:r>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C3NS #2015317</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NIH BUILD EXITO grant numbers 5RL5GM118963-06,</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5TL4GM118965-06, 5RL5GM118963-07, and</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5TL4GM118965-07</a:t>
            </a:r>
            <a:endParaRPr lang="en-US" sz="4400" dirty="0">
              <a:latin typeface="Times" panose="02020603050405020304" pitchFamily="18" charset="0"/>
              <a:ea typeface="Times"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BBF59850-AC65-441C-A634-DE93E73475E2}"/>
              </a:ext>
            </a:extLst>
          </p:cNvPr>
          <p:cNvPicPr>
            <a:picLocks noChangeAspect="1"/>
          </p:cNvPicPr>
          <p:nvPr/>
        </p:nvPicPr>
        <p:blipFill rotWithShape="1">
          <a:blip r:embed="rId6">
            <a:extLst>
              <a:ext uri="{28A0092B-C50C-407E-A947-70E740481C1C}">
                <a14:useLocalDpi xmlns:a14="http://schemas.microsoft.com/office/drawing/2010/main" val="0"/>
              </a:ext>
            </a:extLst>
          </a:blip>
          <a:srcRect r="7034"/>
          <a:stretch/>
        </p:blipFill>
        <p:spPr bwMode="auto">
          <a:xfrm>
            <a:off x="24392537" y="13604738"/>
            <a:ext cx="11610798" cy="9361990"/>
          </a:xfrm>
          <a:prstGeom prst="rect">
            <a:avLst/>
          </a:prstGeom>
          <a:noFill/>
          <a:ln>
            <a:noFill/>
          </a:ln>
        </p:spPr>
      </p:pic>
      <p:sp>
        <p:nvSpPr>
          <p:cNvPr id="22" name="TextBox 21">
            <a:extLst>
              <a:ext uri="{FF2B5EF4-FFF2-40B4-BE49-F238E27FC236}">
                <a16:creationId xmlns:a16="http://schemas.microsoft.com/office/drawing/2014/main" id="{0BA56F74-65FD-4A71-B876-82BC9D09ECEA}"/>
              </a:ext>
            </a:extLst>
          </p:cNvPr>
          <p:cNvSpPr txBox="1"/>
          <p:nvPr/>
        </p:nvSpPr>
        <p:spPr>
          <a:xfrm>
            <a:off x="36795656" y="26761966"/>
            <a:ext cx="10642593" cy="8371523"/>
          </a:xfrm>
          <a:prstGeom prst="rect">
            <a:avLst/>
          </a:prstGeom>
          <a:solidFill>
            <a:schemeClr val="accent6">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References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Bolen, Ben P., and Alexander J. Hunt. "Determination of artificial muscle placement for biomimetic humanoid robot legs." Conference on Biomimetic and Biohybrid Systems. Springer, Cham, 2019.</a:t>
            </a:r>
            <a:endParaRPr lang="en-US" sz="4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GB" sz="4400" dirty="0">
                <a:latin typeface="Times New Roman" panose="02020603050405020304" pitchFamily="18" charset="0"/>
                <a:ea typeface="Times" panose="02020603050405020304" pitchFamily="18" charset="0"/>
                <a:cs typeface="Times New Roman" panose="02020603050405020304" pitchFamily="18" charset="0"/>
              </a:rPr>
              <a:t>Steele, Alexander G., Alexander Hunt, and </a:t>
            </a:r>
            <a:r>
              <a:rPr lang="en-GB" sz="4400" dirty="0" err="1">
                <a:latin typeface="Times New Roman" panose="02020603050405020304" pitchFamily="18" charset="0"/>
                <a:ea typeface="Times" panose="02020603050405020304" pitchFamily="18" charset="0"/>
                <a:cs typeface="Times New Roman" panose="02020603050405020304" pitchFamily="18" charset="0"/>
              </a:rPr>
              <a:t>Appolinaire</a:t>
            </a:r>
            <a:r>
              <a:rPr lang="en-GB" sz="4400" dirty="0">
                <a:latin typeface="Times New Roman" panose="02020603050405020304" pitchFamily="18" charset="0"/>
                <a:ea typeface="Times" panose="02020603050405020304" pitchFamily="18" charset="0"/>
                <a:cs typeface="Times New Roman" panose="02020603050405020304" pitchFamily="18" charset="0"/>
              </a:rPr>
              <a:t> C. </a:t>
            </a:r>
            <a:r>
              <a:rPr lang="en-GB" sz="4400" dirty="0" err="1">
                <a:latin typeface="Times New Roman" panose="02020603050405020304" pitchFamily="18" charset="0"/>
                <a:ea typeface="Times" panose="02020603050405020304" pitchFamily="18" charset="0"/>
                <a:cs typeface="Times New Roman" panose="02020603050405020304" pitchFamily="18" charset="0"/>
              </a:rPr>
              <a:t>Etoundi</a:t>
            </a:r>
            <a:r>
              <a:rPr lang="en-GB" sz="4400" dirty="0">
                <a:latin typeface="Times New Roman" panose="02020603050405020304" pitchFamily="18" charset="0"/>
                <a:ea typeface="Times" panose="02020603050405020304" pitchFamily="18" charset="0"/>
                <a:cs typeface="Times New Roman" panose="02020603050405020304" pitchFamily="18" charset="0"/>
              </a:rPr>
              <a:t>. "Biomimetic knee design to improve joint torque and life for bipedal robotics." Annual Conference Towards Autonomous Robotic Systems. Springer, Cham, 2018.</a:t>
            </a:r>
            <a:endParaRPr lang="en-US" sz="18448" dirty="0"/>
          </a:p>
        </p:txBody>
      </p:sp>
      <p:sp>
        <p:nvSpPr>
          <p:cNvPr id="23" name="TextBox 22">
            <a:extLst>
              <a:ext uri="{FF2B5EF4-FFF2-40B4-BE49-F238E27FC236}">
                <a16:creationId xmlns:a16="http://schemas.microsoft.com/office/drawing/2014/main" id="{0BD6F401-2595-4949-82B6-27F7D1A8AAFE}"/>
              </a:ext>
            </a:extLst>
          </p:cNvPr>
          <p:cNvSpPr txBox="1"/>
          <p:nvPr/>
        </p:nvSpPr>
        <p:spPr>
          <a:xfrm>
            <a:off x="13693657" y="31655614"/>
            <a:ext cx="10230690" cy="3477875"/>
          </a:xfrm>
          <a:prstGeom prst="rect">
            <a:avLst/>
          </a:prstGeom>
          <a:solidFill>
            <a:schemeClr val="accent1">
              <a:lumMod val="40000"/>
              <a:lumOff val="60000"/>
            </a:schemeClr>
          </a:solidFill>
        </p:spPr>
        <p:txBody>
          <a:bodyPr wrap="square" rtlCol="0">
            <a:spAutoFit/>
          </a:bodyPr>
          <a:lstStyle/>
          <a:p>
            <a:pPr marL="0" marR="0" algn="just">
              <a:spcBef>
                <a:spcPts val="0"/>
              </a:spcBef>
              <a:spcAft>
                <a:spcPts val="0"/>
              </a:spcAf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2</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leg with femur (A), knee (B), tibia (C), patella (D), knee flexor BPA (E), and knee extensor BPA (F). The picture shows the artificial leg set up to test for isometric torque from the knee flexor BPA.</a:t>
            </a:r>
            <a:endParaRPr lang="en-US" sz="4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EAB89124-F97F-4F82-BE8D-07D7853B5FD9}"/>
              </a:ext>
            </a:extLst>
          </p:cNvPr>
          <p:cNvSpPr txBox="1"/>
          <p:nvPr/>
        </p:nvSpPr>
        <p:spPr>
          <a:xfrm>
            <a:off x="1937851" y="31688425"/>
            <a:ext cx="10230690" cy="3477875"/>
          </a:xfrm>
          <a:prstGeom prst="rect">
            <a:avLst/>
          </a:prstGeom>
          <a:solidFill>
            <a:schemeClr val="bg1">
              <a:lumMod val="85000"/>
            </a:schemeClr>
          </a:solidFill>
        </p:spPr>
        <p:txBody>
          <a:bodyPr wrap="square" rtlCol="0">
            <a:spAutoFit/>
          </a:bodyPr>
          <a:lstStyle/>
          <a:p>
            <a:pPr marL="0" marR="0" algn="just">
              <a:spcBef>
                <a:spcPts val="0"/>
              </a:spcBef>
              <a:spcAft>
                <a:spcPts val="0"/>
              </a:spcAf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1</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leg with femur (A), knee (B), tibia (C), patella (D), knee flexor BPA (E), and knee extensor BPA (F). The picture shows the artificial leg set up to test for isometric torque from the knee flexor BPA.</a:t>
            </a:r>
            <a:endParaRPr lang="en-US" sz="4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C222825-398F-497D-80F5-4A88C66821B4}"/>
              </a:ext>
            </a:extLst>
          </p:cNvPr>
          <p:cNvSpPr txBox="1"/>
          <p:nvPr/>
        </p:nvSpPr>
        <p:spPr>
          <a:xfrm>
            <a:off x="24984679" y="6966108"/>
            <a:ext cx="11196306" cy="6340197"/>
          </a:xfrm>
          <a:prstGeom prst="rect">
            <a:avLst/>
          </a:prstGeom>
          <a:solidFill>
            <a:schemeClr val="accent2">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Results and Discussion</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calculated and theoretical values for the BPAs are similar over their active range of motion. The muscle diameter and attachment locations do not allow for the isometric torque of the artificial muscle and human muscle to match in the current design configuration. This was predicted by the theoretical model.</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D074979-5539-4CB9-B94A-A2E063911E66}"/>
              </a:ext>
            </a:extLst>
          </p:cNvPr>
          <p:cNvSpPr txBox="1"/>
          <p:nvPr/>
        </p:nvSpPr>
        <p:spPr>
          <a:xfrm>
            <a:off x="24950920" y="24762352"/>
            <a:ext cx="10578281" cy="5509200"/>
          </a:xfrm>
          <a:prstGeom prst="rect">
            <a:avLst/>
          </a:prstGeom>
          <a:solidFill>
            <a:schemeClr val="accent2">
              <a:lumMod val="20000"/>
              <a:lumOff val="80000"/>
            </a:schemeClr>
          </a:solidFill>
        </p:spPr>
        <p:txBody>
          <a:bodyPr wrap="square" rtlCol="0">
            <a:spAutoFit/>
          </a:bodyPr>
          <a:lstStyle/>
          <a:p>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of these experiments help in better modelling and designing biomimetic humanoid robots. Future work will integrate these robots with neural controllers and feedback. Much of this current work revolves around humanoid robots but the results are broadly applicable to other biomimetic robots that use BPAs.</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3BBF07A-F87A-48C8-9DE5-1389C31A0458}"/>
              </a:ext>
            </a:extLst>
          </p:cNvPr>
          <p:cNvSpPr txBox="1"/>
          <p:nvPr/>
        </p:nvSpPr>
        <p:spPr>
          <a:xfrm>
            <a:off x="25415411" y="23101006"/>
            <a:ext cx="10230690" cy="1446550"/>
          </a:xfrm>
          <a:prstGeom prst="rect">
            <a:avLst/>
          </a:prstGeom>
          <a:solidFill>
            <a:schemeClr val="accent2">
              <a:lumMod val="40000"/>
              <a:lumOff val="60000"/>
            </a:schemeClr>
          </a:solidFill>
        </p:spPr>
        <p:txBody>
          <a:bodyPr wrap="square" rtlCol="0">
            <a:spAutoFit/>
          </a:bodyPr>
          <a:lstStyle/>
          <a:p>
            <a:pPr marL="0" marR="0" algn="just">
              <a:spcBef>
                <a:spcPts val="0"/>
              </a:spcBef>
              <a:spcAft>
                <a:spcPts val="0"/>
              </a:spcAft>
              <a:tabLst>
                <a:tab pos="171450" algn="l"/>
              </a:tabLs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2</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Comparison of calculated, measured, and human knee torque values.</a:t>
            </a:r>
            <a:endParaRPr lang="en-US" sz="48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FD920A3-5800-4F88-BF29-0E4ED3BD9FC6}"/>
              </a:ext>
            </a:extLst>
          </p:cNvPr>
          <p:cNvSpPr txBox="1"/>
          <p:nvPr/>
        </p:nvSpPr>
        <p:spPr>
          <a:xfrm>
            <a:off x="36706727" y="6980181"/>
            <a:ext cx="11053729" cy="4985980"/>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Significance</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that there is an isometric test apparatus for BPA powered biomimetic robots, more testing can be done with other artificial muscle arrangements. Future works can also now be performed on different methods of measuring muscle moment arms. </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pic>
        <p:nvPicPr>
          <p:cNvPr id="10" name="Picture 9" descr="A picture containing text&#10;&#10;Description automatically generated">
            <a:extLst>
              <a:ext uri="{FF2B5EF4-FFF2-40B4-BE49-F238E27FC236}">
                <a16:creationId xmlns:a16="http://schemas.microsoft.com/office/drawing/2014/main" id="{5FD4630B-792E-430D-A152-6A5891E482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4101" y="3779707"/>
            <a:ext cx="11530020" cy="23060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TotalTime>
  <Words>852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Horchler</dc:creator>
  <cp:lastModifiedBy>Ben Bolen</cp:lastModifiedBy>
  <cp:revision>18</cp:revision>
  <dcterms:created xsi:type="dcterms:W3CDTF">2010-04-01T14:38:26Z</dcterms:created>
  <dcterms:modified xsi:type="dcterms:W3CDTF">2021-07-12T23:39:07Z</dcterms:modified>
</cp:coreProperties>
</file>