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3" y="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3070e3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3070e3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6427999" y="630348"/>
            <a:ext cx="698625" cy="1061251"/>
          </a:xfrm>
          <a:custGeom>
            <a:avLst/>
            <a:gdLst/>
            <a:ahLst/>
            <a:cxnLst/>
            <a:rect l="l" t="t" r="r" b="b"/>
            <a:pathLst>
              <a:path w="30614" h="43528" extrusionOk="0">
                <a:moveTo>
                  <a:pt x="0" y="0"/>
                </a:moveTo>
                <a:cubicBezTo>
                  <a:pt x="4490" y="4639"/>
                  <a:pt x="21839" y="20578"/>
                  <a:pt x="26941" y="27833"/>
                </a:cubicBezTo>
                <a:cubicBezTo>
                  <a:pt x="32043" y="35088"/>
                  <a:pt x="30002" y="40912"/>
                  <a:pt x="30614" y="4352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Google Shape;152;p14"/>
          <p:cNvSpPr/>
          <p:nvPr/>
        </p:nvSpPr>
        <p:spPr>
          <a:xfrm>
            <a:off x="6132675" y="391475"/>
            <a:ext cx="357300" cy="2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657700" y="688216"/>
            <a:ext cx="2390650" cy="1001500"/>
          </a:xfrm>
          <a:custGeom>
            <a:avLst/>
            <a:gdLst/>
            <a:ahLst/>
            <a:cxnLst/>
            <a:rect l="l" t="t" r="r" b="b"/>
            <a:pathLst>
              <a:path w="95626" h="40060" extrusionOk="0">
                <a:moveTo>
                  <a:pt x="95626" y="40060"/>
                </a:moveTo>
                <a:cubicBezTo>
                  <a:pt x="92293" y="37636"/>
                  <a:pt x="87311" y="32009"/>
                  <a:pt x="75626" y="25513"/>
                </a:cubicBezTo>
                <a:cubicBezTo>
                  <a:pt x="63941" y="19017"/>
                  <a:pt x="38121" y="4618"/>
                  <a:pt x="25517" y="1082"/>
                </a:cubicBezTo>
                <a:cubicBezTo>
                  <a:pt x="12913" y="-2454"/>
                  <a:pt x="4253" y="3760"/>
                  <a:pt x="0" y="4296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Google Shape;155;p14"/>
          <p:cNvSpPr/>
          <p:nvPr/>
        </p:nvSpPr>
        <p:spPr>
          <a:xfrm>
            <a:off x="3500000" y="956375"/>
            <a:ext cx="231900" cy="986725"/>
          </a:xfrm>
          <a:custGeom>
            <a:avLst/>
            <a:gdLst/>
            <a:ahLst/>
            <a:cxnLst/>
            <a:rect l="l" t="t" r="r" b="b"/>
            <a:pathLst>
              <a:path w="9276" h="39469" extrusionOk="0">
                <a:moveTo>
                  <a:pt x="0" y="0"/>
                </a:moveTo>
                <a:cubicBezTo>
                  <a:pt x="1546" y="6578"/>
                  <a:pt x="7730" y="32891"/>
                  <a:pt x="9276" y="3946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4"/>
          <p:cNvSpPr txBox="1"/>
          <p:nvPr/>
        </p:nvSpPr>
        <p:spPr>
          <a:xfrm>
            <a:off x="6901500" y="122238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Pressurized Air</a:t>
            </a:r>
            <a:endParaRPr dirty="0"/>
          </a:p>
        </p:txBody>
      </p:sp>
      <p:sp>
        <p:nvSpPr>
          <p:cNvPr id="157" name="Google Shape;157;p14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5698364" y="1324975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2773159" y="128742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BPA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6878825" y="4487820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3648425" y="1925625"/>
            <a:ext cx="147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Pressure Sensor</a:t>
            </a:r>
            <a:endParaRPr sz="1000"/>
          </a:p>
        </p:txBody>
      </p:sp>
      <p:sp>
        <p:nvSpPr>
          <p:cNvPr id="162" name="Google Shape;162;p14"/>
          <p:cNvSpPr/>
          <p:nvPr/>
        </p:nvSpPr>
        <p:spPr>
          <a:xfrm>
            <a:off x="4209250" y="3295075"/>
            <a:ext cx="1356200" cy="110500"/>
          </a:xfrm>
          <a:custGeom>
            <a:avLst/>
            <a:gdLst/>
            <a:ahLst/>
            <a:cxnLst/>
            <a:rect l="l" t="t" r="r" b="b"/>
            <a:pathLst>
              <a:path w="54248" h="4420" extrusionOk="0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14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5736225" y="2642100"/>
            <a:ext cx="602750" cy="622825"/>
          </a:xfrm>
          <a:custGeom>
            <a:avLst/>
            <a:gdLst/>
            <a:ahLst/>
            <a:cxnLst/>
            <a:rect l="l" t="t" r="r" b="b"/>
            <a:pathLst>
              <a:path w="24110" h="24913" extrusionOk="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6" name="Google Shape;166;p14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167" name="Google Shape;167;p14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</a:t>
              </a:r>
              <a:endParaRPr/>
            </a:p>
          </p:txBody>
        </p:sp>
      </p:grpSp>
      <p:sp>
        <p:nvSpPr>
          <p:cNvPr id="169" name="Google Shape;169;p14"/>
          <p:cNvSpPr txBox="1"/>
          <p:nvPr/>
        </p:nvSpPr>
        <p:spPr>
          <a:xfrm>
            <a:off x="1464750" y="9510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Joint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1726075" y="2397975"/>
            <a:ext cx="351600" cy="231000"/>
          </a:xfrm>
          <a:prstGeom prst="rect">
            <a:avLst/>
          </a:prstGeom>
          <a:gradFill flip="none" rotWithShape="1">
            <a:gsLst>
              <a:gs pos="0">
                <a:srgbClr val="80E660"/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396333" y="2592250"/>
            <a:ext cx="97929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Amplifier</a:t>
            </a:r>
            <a:endParaRPr dirty="0"/>
          </a:p>
        </p:txBody>
      </p:sp>
      <p:sp>
        <p:nvSpPr>
          <p:cNvPr id="175" name="Google Shape;175;p14"/>
          <p:cNvSpPr/>
          <p:nvPr/>
        </p:nvSpPr>
        <p:spPr>
          <a:xfrm>
            <a:off x="2085200" y="2513825"/>
            <a:ext cx="1031025" cy="1042600"/>
          </a:xfrm>
          <a:custGeom>
            <a:avLst/>
            <a:gdLst/>
            <a:ahLst/>
            <a:cxnLst/>
            <a:rect l="l" t="t" r="r" b="b"/>
            <a:pathLst>
              <a:path w="41241" h="41704" extrusionOk="0">
                <a:moveTo>
                  <a:pt x="0" y="0"/>
                </a:moveTo>
                <a:cubicBezTo>
                  <a:pt x="4557" y="850"/>
                  <a:pt x="22010" y="-1004"/>
                  <a:pt x="27339" y="5097"/>
                </a:cubicBezTo>
                <a:cubicBezTo>
                  <a:pt x="32668" y="11198"/>
                  <a:pt x="29656" y="30506"/>
                  <a:pt x="31973" y="36607"/>
                </a:cubicBezTo>
                <a:cubicBezTo>
                  <a:pt x="34290" y="42708"/>
                  <a:pt x="39696" y="40855"/>
                  <a:pt x="41241" y="417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Google Shape;176;p14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3663800" y="1927225"/>
            <a:ext cx="180900" cy="180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4859525" y="11594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89" name="Google Shape;189;p14"/>
          <p:cNvSpPr txBox="1"/>
          <p:nvPr/>
        </p:nvSpPr>
        <p:spPr>
          <a:xfrm>
            <a:off x="3629700" y="141725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90" name="Google Shape;190;p14"/>
          <p:cNvSpPr txBox="1"/>
          <p:nvPr/>
        </p:nvSpPr>
        <p:spPr>
          <a:xfrm>
            <a:off x="1300963" y="1643938"/>
            <a:ext cx="91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Physical Connections</a:t>
            </a:r>
            <a:endParaRPr sz="1000"/>
          </a:p>
        </p:txBody>
      </p:sp>
      <p:sp>
        <p:nvSpPr>
          <p:cNvPr id="191" name="Google Shape;191;p14"/>
          <p:cNvSpPr txBox="1"/>
          <p:nvPr/>
        </p:nvSpPr>
        <p:spPr>
          <a:xfrm>
            <a:off x="6550300" y="3525937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24V</a:t>
            </a:r>
            <a:endParaRPr sz="800" dirty="0"/>
          </a:p>
        </p:txBody>
      </p:sp>
      <p:sp>
        <p:nvSpPr>
          <p:cNvPr id="193" name="Google Shape;193;p14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194" name="Google Shape;194;p14"/>
          <p:cNvSpPr txBox="1"/>
          <p:nvPr/>
        </p:nvSpPr>
        <p:spPr>
          <a:xfrm>
            <a:off x="5774575" y="315702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195" name="Google Shape;195;p14"/>
          <p:cNvSpPr txBox="1"/>
          <p:nvPr/>
        </p:nvSpPr>
        <p:spPr>
          <a:xfrm>
            <a:off x="3095175" y="2313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6" name="Google Shape;196;p14"/>
          <p:cNvSpPr txBox="1"/>
          <p:nvPr/>
        </p:nvSpPr>
        <p:spPr>
          <a:xfrm>
            <a:off x="127950" y="2090575"/>
            <a:ext cx="43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7" name="Google Shape;197;p14"/>
          <p:cNvSpPr txBox="1"/>
          <p:nvPr/>
        </p:nvSpPr>
        <p:spPr>
          <a:xfrm>
            <a:off x="3116225" y="4649544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Data</a:t>
            </a:r>
            <a:endParaRPr sz="800"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4544462" y="2937038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Ground</a:t>
            </a:r>
            <a:endParaRPr sz="800" dirty="0"/>
          </a:p>
        </p:txBody>
      </p:sp>
      <p:sp>
        <p:nvSpPr>
          <p:cNvPr id="199" name="Google Shape;199;p14"/>
          <p:cNvSpPr/>
          <p:nvPr/>
        </p:nvSpPr>
        <p:spPr>
          <a:xfrm rot="2492603">
            <a:off x="1476678" y="842954"/>
            <a:ext cx="31665" cy="48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2024735">
            <a:off x="1836014" y="1349102"/>
            <a:ext cx="85868" cy="636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056525" y="2074550"/>
            <a:ext cx="619175" cy="1042975"/>
          </a:xfrm>
          <a:custGeom>
            <a:avLst/>
            <a:gdLst/>
            <a:ahLst/>
            <a:cxnLst/>
            <a:rect l="l" t="t" r="r" b="b"/>
            <a:pathLst>
              <a:path w="24767" h="41719" extrusionOk="0">
                <a:moveTo>
                  <a:pt x="24767" y="0"/>
                </a:moveTo>
                <a:cubicBezTo>
                  <a:pt x="20830" y="2032"/>
                  <a:pt x="4638" y="5239"/>
                  <a:pt x="1145" y="12192"/>
                </a:cubicBezTo>
                <a:cubicBezTo>
                  <a:pt x="-2347" y="19145"/>
                  <a:pt x="3368" y="36798"/>
                  <a:pt x="3812" y="4171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14"/>
          <p:cNvSpPr/>
          <p:nvPr/>
        </p:nvSpPr>
        <p:spPr>
          <a:xfrm>
            <a:off x="2651750" y="1412075"/>
            <a:ext cx="54900" cy="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5936450" y="1698775"/>
            <a:ext cx="219000" cy="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14"/>
          <p:cNvCxnSpPr/>
          <p:nvPr/>
        </p:nvCxnSpPr>
        <p:spPr>
          <a:xfrm rot="10800000">
            <a:off x="7159750" y="4449945"/>
            <a:ext cx="13785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4"/>
          <p:cNvCxnSpPr/>
          <p:nvPr/>
        </p:nvCxnSpPr>
        <p:spPr>
          <a:xfrm rot="10800000">
            <a:off x="7150150" y="3297645"/>
            <a:ext cx="9600" cy="115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4"/>
          <p:cNvCxnSpPr/>
          <p:nvPr/>
        </p:nvCxnSpPr>
        <p:spPr>
          <a:xfrm flipH="1">
            <a:off x="7159875" y="3297270"/>
            <a:ext cx="10521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4"/>
          <p:cNvCxnSpPr/>
          <p:nvPr/>
        </p:nvCxnSpPr>
        <p:spPr>
          <a:xfrm rot="10800000" flipH="1">
            <a:off x="8188800" y="3297695"/>
            <a:ext cx="13500" cy="79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4"/>
          <p:cNvCxnSpPr/>
          <p:nvPr/>
        </p:nvCxnSpPr>
        <p:spPr>
          <a:xfrm rot="10800000" flipH="1">
            <a:off x="8188800" y="4093295"/>
            <a:ext cx="3474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4"/>
          <p:cNvCxnSpPr/>
          <p:nvPr/>
        </p:nvCxnSpPr>
        <p:spPr>
          <a:xfrm>
            <a:off x="8537950" y="4096595"/>
            <a:ext cx="300" cy="35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4"/>
          <p:cNvSpPr txBox="1"/>
          <p:nvPr/>
        </p:nvSpPr>
        <p:spPr>
          <a:xfrm flipH="1">
            <a:off x="7133891" y="4067358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205" name="Google Shape;205;p14"/>
          <p:cNvSpPr txBox="1"/>
          <p:nvPr/>
        </p:nvSpPr>
        <p:spPr>
          <a:xfrm flipH="1">
            <a:off x="7082874" y="377056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endParaRPr dirty="0"/>
          </a:p>
        </p:txBody>
      </p:sp>
      <p:sp>
        <p:nvSpPr>
          <p:cNvPr id="209" name="Google Shape;209;p14"/>
          <p:cNvSpPr txBox="1"/>
          <p:nvPr/>
        </p:nvSpPr>
        <p:spPr>
          <a:xfrm>
            <a:off x="6326375" y="78795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210" name="Google Shape;210;p14"/>
          <p:cNvSpPr txBox="1"/>
          <p:nvPr/>
        </p:nvSpPr>
        <p:spPr>
          <a:xfrm>
            <a:off x="-94750" y="522438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cxnSp>
        <p:nvCxnSpPr>
          <p:cNvPr id="211" name="Google Shape;211;p14"/>
          <p:cNvCxnSpPr/>
          <p:nvPr/>
        </p:nvCxnSpPr>
        <p:spPr>
          <a:xfrm rot="10800000" flipH="1">
            <a:off x="1250725" y="448950"/>
            <a:ext cx="60300" cy="241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4"/>
          <p:cNvSpPr/>
          <p:nvPr/>
        </p:nvSpPr>
        <p:spPr>
          <a:xfrm rot="1387501">
            <a:off x="1137789" y="482924"/>
            <a:ext cx="981569" cy="21370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14"/>
          <p:cNvCxnSpPr/>
          <p:nvPr/>
        </p:nvCxnSpPr>
        <p:spPr>
          <a:xfrm flipH="1">
            <a:off x="1029800" y="1076925"/>
            <a:ext cx="130500" cy="48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/>
          <p:nvPr/>
        </p:nvCxnSpPr>
        <p:spPr>
          <a:xfrm flipH="1">
            <a:off x="1182925" y="1491250"/>
            <a:ext cx="791100" cy="274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14"/>
          <p:cNvSpPr/>
          <p:nvPr/>
        </p:nvSpPr>
        <p:spPr>
          <a:xfrm rot="-2701094">
            <a:off x="890093" y="1041116"/>
            <a:ext cx="1333038" cy="36232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 rot="-694073">
            <a:off x="2071322" y="426637"/>
            <a:ext cx="1332976" cy="36254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/>
          <p:nvPr/>
        </p:nvSpPr>
        <p:spPr>
          <a:xfrm rot="3784040">
            <a:off x="1797357" y="527570"/>
            <a:ext cx="439128" cy="44181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-1307569">
            <a:off x="1880862" y="1057285"/>
            <a:ext cx="1857770" cy="1875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14"/>
          <p:cNvGrpSpPr/>
          <p:nvPr/>
        </p:nvGrpSpPr>
        <p:grpSpPr>
          <a:xfrm rot="-9994321">
            <a:off x="1050623" y="679682"/>
            <a:ext cx="310470" cy="394291"/>
            <a:chOff x="-1138122" y="2304187"/>
            <a:chExt cx="813750" cy="1054363"/>
          </a:xfrm>
        </p:grpSpPr>
        <p:cxnSp>
          <p:nvCxnSpPr>
            <p:cNvPr id="220" name="Google Shape;220;p14"/>
            <p:cNvCxnSpPr/>
            <p:nvPr/>
          </p:nvCxnSpPr>
          <p:spPr>
            <a:xfrm rot="10800000">
              <a:off x="-1129399" y="3350337"/>
              <a:ext cx="79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 rot="10800000">
              <a:off x="-895460" y="2530208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1135275" y="3146750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 rot="10800000">
              <a:off x="-1135220" y="3148367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 rot="10800000">
              <a:off x="-1135220" y="3002492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4"/>
            <p:cNvCxnSpPr/>
            <p:nvPr/>
          </p:nvCxnSpPr>
          <p:spPr>
            <a:xfrm>
              <a:off x="-579770" y="3003016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4"/>
            <p:cNvCxnSpPr/>
            <p:nvPr/>
          </p:nvCxnSpPr>
          <p:spPr>
            <a:xfrm>
              <a:off x="-895136" y="2523094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 rot="10800000">
              <a:off x="-895460" y="2663051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4"/>
            <p:cNvCxnSpPr/>
            <p:nvPr/>
          </p:nvCxnSpPr>
          <p:spPr>
            <a:xfrm>
              <a:off x="-330072" y="2663051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4"/>
            <p:cNvCxnSpPr/>
            <p:nvPr/>
          </p:nvCxnSpPr>
          <p:spPr>
            <a:xfrm>
              <a:off x="-330075" y="2317475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4"/>
            <p:cNvCxnSpPr/>
            <p:nvPr/>
          </p:nvCxnSpPr>
          <p:spPr>
            <a:xfrm rot="10800000">
              <a:off x="-1135274" y="2304187"/>
              <a:ext cx="810900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4"/>
            <p:cNvCxnSpPr/>
            <p:nvPr/>
          </p:nvCxnSpPr>
          <p:spPr>
            <a:xfrm>
              <a:off x="-1138122" y="2305976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2" name="Google Shape;232;p14"/>
          <p:cNvSpPr txBox="1"/>
          <p:nvPr/>
        </p:nvSpPr>
        <p:spPr>
          <a:xfrm>
            <a:off x="406850" y="5025"/>
            <a:ext cx="122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Swing Arm</a:t>
            </a:r>
            <a:endParaRPr sz="1000"/>
          </a:p>
        </p:txBody>
      </p:sp>
      <p:sp>
        <p:nvSpPr>
          <p:cNvPr id="233" name="Google Shape;233;p14"/>
          <p:cNvSpPr/>
          <p:nvPr/>
        </p:nvSpPr>
        <p:spPr>
          <a:xfrm>
            <a:off x="415544" y="977475"/>
            <a:ext cx="1317375" cy="1546925"/>
          </a:xfrm>
          <a:custGeom>
            <a:avLst/>
            <a:gdLst/>
            <a:ahLst/>
            <a:cxnLst/>
            <a:rect l="l" t="t" r="r" b="b"/>
            <a:pathLst>
              <a:path w="52695" h="61877" extrusionOk="0">
                <a:moveTo>
                  <a:pt x="24164" y="0"/>
                </a:moveTo>
                <a:cubicBezTo>
                  <a:pt x="20682" y="2813"/>
                  <a:pt x="7086" y="9979"/>
                  <a:pt x="3269" y="16877"/>
                </a:cubicBezTo>
                <a:cubicBezTo>
                  <a:pt x="-548" y="23775"/>
                  <a:pt x="-749" y="34190"/>
                  <a:pt x="1260" y="41389"/>
                </a:cubicBezTo>
                <a:cubicBezTo>
                  <a:pt x="3269" y="48589"/>
                  <a:pt x="6752" y="56759"/>
                  <a:pt x="15324" y="60074"/>
                </a:cubicBezTo>
                <a:cubicBezTo>
                  <a:pt x="23897" y="63389"/>
                  <a:pt x="46467" y="61079"/>
                  <a:pt x="52695" y="612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14"/>
          <p:cNvSpPr txBox="1"/>
          <p:nvPr/>
        </p:nvSpPr>
        <p:spPr>
          <a:xfrm>
            <a:off x="507300" y="1607325"/>
            <a:ext cx="7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Tibia</a:t>
            </a: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19FE5F-89E9-48DF-993D-CB49EE7DB5CF}"/>
              </a:ext>
            </a:extLst>
          </p:cNvPr>
          <p:cNvSpPr/>
          <p:nvPr/>
        </p:nvSpPr>
        <p:spPr>
          <a:xfrm>
            <a:off x="5613861" y="13922"/>
            <a:ext cx="1212878" cy="622482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46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30F49A9-CD4F-4C91-BD64-C9C6F2253C7F}"/>
              </a:ext>
            </a:extLst>
          </p:cNvPr>
          <p:cNvCxnSpPr>
            <a:cxnSpLocks/>
            <a:stCxn id="157" idx="2"/>
            <a:endCxn id="205" idx="3"/>
          </p:cNvCxnSpPr>
          <p:nvPr/>
        </p:nvCxnSpPr>
        <p:spPr>
          <a:xfrm rot="16200000" flipH="1">
            <a:off x="6163883" y="3051674"/>
            <a:ext cx="1338640" cy="4993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8C0C55-CE4B-4D52-83D3-9FCD3F66C9B4}"/>
              </a:ext>
            </a:extLst>
          </p:cNvPr>
          <p:cNvCxnSpPr>
            <a:stCxn id="167" idx="4"/>
            <a:endCxn id="204" idx="3"/>
          </p:cNvCxnSpPr>
          <p:nvPr/>
        </p:nvCxnSpPr>
        <p:spPr>
          <a:xfrm rot="16200000" flipH="1">
            <a:off x="5943879" y="3077446"/>
            <a:ext cx="891958" cy="148806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>
            <a:extLst>
              <a:ext uri="{FF2B5EF4-FFF2-40B4-BE49-F238E27FC236}">
                <a16:creationId xmlns:a16="http://schemas.microsoft.com/office/drawing/2014/main" id="{9EF0B375-724F-4453-8D64-3515AEBB0623}"/>
              </a:ext>
            </a:extLst>
          </p:cNvPr>
          <p:cNvSpPr/>
          <p:nvPr/>
        </p:nvSpPr>
        <p:spPr>
          <a:xfrm>
            <a:off x="5440452" y="3162749"/>
            <a:ext cx="360690" cy="2821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D006E3-A4B1-4571-9116-659CC08C70ED}"/>
              </a:ext>
            </a:extLst>
          </p:cNvPr>
          <p:cNvSpPr/>
          <p:nvPr/>
        </p:nvSpPr>
        <p:spPr>
          <a:xfrm>
            <a:off x="458268" y="3816575"/>
            <a:ext cx="1367292" cy="825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174;p14">
            <a:extLst>
              <a:ext uri="{FF2B5EF4-FFF2-40B4-BE49-F238E27FC236}">
                <a16:creationId xmlns:a16="http://schemas.microsoft.com/office/drawing/2014/main" id="{5A0AFCC2-D224-4CAD-9C9D-31CF35BDABE9}"/>
              </a:ext>
            </a:extLst>
          </p:cNvPr>
          <p:cNvSpPr txBox="1"/>
          <p:nvPr/>
        </p:nvSpPr>
        <p:spPr>
          <a:xfrm>
            <a:off x="656963" y="3389397"/>
            <a:ext cx="97929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4DAF7-2578-484C-B923-F4084E920D90}"/>
              </a:ext>
            </a:extLst>
          </p:cNvPr>
          <p:cNvSpPr/>
          <p:nvPr/>
        </p:nvSpPr>
        <p:spPr>
          <a:xfrm>
            <a:off x="127950" y="4642080"/>
            <a:ext cx="2087713" cy="427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D03CF0-EA78-42FC-B029-B38354778BF6}"/>
              </a:ext>
            </a:extLst>
          </p:cNvPr>
          <p:cNvSpPr/>
          <p:nvPr/>
        </p:nvSpPr>
        <p:spPr>
          <a:xfrm>
            <a:off x="2203669" y="3818759"/>
            <a:ext cx="1388607" cy="1026510"/>
          </a:xfrm>
          <a:custGeom>
            <a:avLst/>
            <a:gdLst>
              <a:gd name="connsiteX0" fmla="*/ 0 w 1388607"/>
              <a:gd name="connsiteY0" fmla="*/ 1026510 h 1026510"/>
              <a:gd name="connsiteX1" fmla="*/ 1163145 w 1388607"/>
              <a:gd name="connsiteY1" fmla="*/ 721710 h 1026510"/>
              <a:gd name="connsiteX2" fmla="*/ 1376855 w 1388607"/>
              <a:gd name="connsiteY2" fmla="*/ 0 h 102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607" h="1026510">
                <a:moveTo>
                  <a:pt x="0" y="1026510"/>
                </a:moveTo>
                <a:cubicBezTo>
                  <a:pt x="466834" y="959652"/>
                  <a:pt x="933669" y="892795"/>
                  <a:pt x="1163145" y="721710"/>
                </a:cubicBezTo>
                <a:cubicBezTo>
                  <a:pt x="1392621" y="550625"/>
                  <a:pt x="1407218" y="105687"/>
                  <a:pt x="13768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97;p14">
            <a:extLst>
              <a:ext uri="{FF2B5EF4-FFF2-40B4-BE49-F238E27FC236}">
                <a16:creationId xmlns:a16="http://schemas.microsoft.com/office/drawing/2014/main" id="{5D6C0649-2D97-4714-AFAA-89ECF8752407}"/>
              </a:ext>
            </a:extLst>
          </p:cNvPr>
          <p:cNvSpPr txBox="1"/>
          <p:nvPr/>
        </p:nvSpPr>
        <p:spPr>
          <a:xfrm>
            <a:off x="2427450" y="30977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Data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4</cp:revision>
  <dcterms:modified xsi:type="dcterms:W3CDTF">2022-03-28T09:56:19Z</dcterms:modified>
</cp:coreProperties>
</file>