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92024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843319"/>
            <a:ext cx="16322040" cy="604858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9125163"/>
            <a:ext cx="14401800" cy="419459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924983"/>
            <a:ext cx="4140518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924983"/>
            <a:ext cx="12181523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4331340"/>
            <a:ext cx="16562070" cy="7226934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11626643"/>
            <a:ext cx="16562070" cy="3800474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4624916"/>
            <a:ext cx="816102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4624916"/>
            <a:ext cx="816102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24987"/>
            <a:ext cx="1656207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4258946"/>
            <a:ext cx="8123514" cy="2087244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6346190"/>
            <a:ext cx="8123514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4258946"/>
            <a:ext cx="8163521" cy="2087244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6346190"/>
            <a:ext cx="8163521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158240"/>
            <a:ext cx="6193274" cy="405384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2501480"/>
            <a:ext cx="9721215" cy="12346517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5212080"/>
            <a:ext cx="6193274" cy="9656023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158240"/>
            <a:ext cx="6193274" cy="405384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2501480"/>
            <a:ext cx="9721215" cy="12346517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5212080"/>
            <a:ext cx="6193274" cy="9656023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924987"/>
            <a:ext cx="1656207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4624916"/>
            <a:ext cx="1656207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6102757"/>
            <a:ext cx="432054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7A9B-68BF-48A8-B8CF-488600E3845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6102757"/>
            <a:ext cx="648081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6102757"/>
            <a:ext cx="432054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36A549-FD87-465A-A9DA-AA889B12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95495"/>
            <a:ext cx="7954485" cy="6830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B1542-205E-4812-958A-DA7400AF4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"/>
          <a:stretch/>
        </p:blipFill>
        <p:spPr>
          <a:xfrm>
            <a:off x="9282914" y="10528471"/>
            <a:ext cx="9919486" cy="68233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5DBC23-9DC3-43A0-B860-DD178742F59C}"/>
              </a:ext>
            </a:extLst>
          </p:cNvPr>
          <p:cNvCxnSpPr>
            <a:cxnSpLocks/>
          </p:cNvCxnSpPr>
          <p:nvPr/>
        </p:nvCxnSpPr>
        <p:spPr>
          <a:xfrm>
            <a:off x="1270426" y="11270974"/>
            <a:ext cx="2248027" cy="9541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DA49E-75AB-435E-9A5E-F97EA37893E5}"/>
              </a:ext>
            </a:extLst>
          </p:cNvPr>
          <p:cNvCxnSpPr>
            <a:cxnSpLocks/>
          </p:cNvCxnSpPr>
          <p:nvPr/>
        </p:nvCxnSpPr>
        <p:spPr>
          <a:xfrm flipH="1" flipV="1">
            <a:off x="15656371" y="14593152"/>
            <a:ext cx="1431235" cy="220648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0BBD0A-273A-4139-BBDE-92536624A405}"/>
              </a:ext>
            </a:extLst>
          </p:cNvPr>
          <p:cNvGrpSpPr/>
          <p:nvPr/>
        </p:nvGrpSpPr>
        <p:grpSpPr>
          <a:xfrm>
            <a:off x="10341376" y="573961"/>
            <a:ext cx="6818243" cy="8174874"/>
            <a:chOff x="9601201" y="1369332"/>
            <a:chExt cx="6818243" cy="81748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047B61-D43E-4A42-BFEA-2FDF7E50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1" y="1369332"/>
              <a:ext cx="6818243" cy="817487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F78F51-4798-42B1-90AB-C5649628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8071" y="4383343"/>
              <a:ext cx="2385391" cy="107342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0EF028-A124-42ED-879B-3231A3F8F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8015" y="5456769"/>
              <a:ext cx="2072307" cy="566344"/>
            </a:xfrm>
            <a:prstGeom prst="straightConnector1">
              <a:avLst/>
            </a:prstGeom>
            <a:ln w="127000">
              <a:solidFill>
                <a:schemeClr val="accent4">
                  <a:lumMod val="60000"/>
                  <a:lumOff val="40000"/>
                  <a:alpha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E8D4CE-8782-44FF-BB44-2A4E4CD4C248}"/>
              </a:ext>
            </a:extLst>
          </p:cNvPr>
          <p:cNvGrpSpPr/>
          <p:nvPr/>
        </p:nvGrpSpPr>
        <p:grpSpPr>
          <a:xfrm>
            <a:off x="403789" y="275180"/>
            <a:ext cx="5918284" cy="8216326"/>
            <a:chOff x="905991" y="1168853"/>
            <a:chExt cx="5918284" cy="82163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3A7EAA-F60A-4E45-B388-97CC3C4A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425" y="1168853"/>
              <a:ext cx="5553850" cy="8216326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8788EB-4CAA-4931-A64E-B95BE755DC70}"/>
                </a:ext>
              </a:extLst>
            </p:cNvPr>
            <p:cNvCxnSpPr>
              <a:cxnSpLocks/>
            </p:cNvCxnSpPr>
            <p:nvPr/>
          </p:nvCxnSpPr>
          <p:spPr>
            <a:xfrm>
              <a:off x="905991" y="4322860"/>
              <a:ext cx="2248027" cy="95415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A6379A-F345-4153-A647-9ACFF2ADF1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8453" y="5531167"/>
              <a:ext cx="1765981" cy="491947"/>
            </a:xfrm>
            <a:prstGeom prst="straightConnector1">
              <a:avLst/>
            </a:prstGeom>
            <a:ln w="127000">
              <a:solidFill>
                <a:schemeClr val="accent4">
                  <a:lumMod val="60000"/>
                  <a:lumOff val="40000"/>
                  <a:alpha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8CE54A-9D23-4EFE-B5A4-2AF355C1F611}"/>
              </a:ext>
            </a:extLst>
          </p:cNvPr>
          <p:cNvCxnSpPr>
            <a:cxnSpLocks/>
          </p:cNvCxnSpPr>
          <p:nvPr/>
        </p:nvCxnSpPr>
        <p:spPr>
          <a:xfrm flipH="1" flipV="1">
            <a:off x="3996828" y="12931160"/>
            <a:ext cx="1836615" cy="1192970"/>
          </a:xfrm>
          <a:prstGeom prst="straightConnector1">
            <a:avLst/>
          </a:prstGeom>
          <a:ln w="127000">
            <a:solidFill>
              <a:schemeClr val="accent4">
                <a:lumMod val="60000"/>
                <a:lumOff val="40000"/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E32FA-E3AD-44E7-8353-ABB61252AB19}"/>
              </a:ext>
            </a:extLst>
          </p:cNvPr>
          <p:cNvCxnSpPr>
            <a:cxnSpLocks/>
          </p:cNvCxnSpPr>
          <p:nvPr/>
        </p:nvCxnSpPr>
        <p:spPr>
          <a:xfrm flipV="1">
            <a:off x="12001836" y="12836272"/>
            <a:ext cx="2730300" cy="3290419"/>
          </a:xfrm>
          <a:prstGeom prst="straightConnector1">
            <a:avLst/>
          </a:prstGeom>
          <a:ln w="1270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32148F-C7C5-49C5-A90E-E2481FF6D21C}"/>
              </a:ext>
            </a:extLst>
          </p:cNvPr>
          <p:cNvSpPr txBox="1"/>
          <p:nvPr/>
        </p:nvSpPr>
        <p:spPr>
          <a:xfrm>
            <a:off x="268233" y="573961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D7D96-ADE7-4F8D-8019-93AF3390D08A}"/>
              </a:ext>
            </a:extLst>
          </p:cNvPr>
          <p:cNvSpPr txBox="1"/>
          <p:nvPr/>
        </p:nvSpPr>
        <p:spPr>
          <a:xfrm>
            <a:off x="8996851" y="446002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75832-80F1-47F2-ACB1-1478A286BDC2}"/>
              </a:ext>
            </a:extLst>
          </p:cNvPr>
          <p:cNvSpPr txBox="1"/>
          <p:nvPr/>
        </p:nvSpPr>
        <p:spPr>
          <a:xfrm>
            <a:off x="403789" y="9605141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BCFB6C-2E1E-4B77-A9B0-97B81002C7CD}"/>
              </a:ext>
            </a:extLst>
          </p:cNvPr>
          <p:cNvSpPr txBox="1"/>
          <p:nvPr/>
        </p:nvSpPr>
        <p:spPr>
          <a:xfrm>
            <a:off x="8996851" y="9433830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094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1</cp:revision>
  <dcterms:created xsi:type="dcterms:W3CDTF">2022-03-25T10:55:32Z</dcterms:created>
  <dcterms:modified xsi:type="dcterms:W3CDTF">2022-03-25T11:12:24Z</dcterms:modified>
</cp:coreProperties>
</file>