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103632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2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748242"/>
            <a:ext cx="77724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401359"/>
            <a:ext cx="77724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A94B-D9FE-4B37-A557-3F0D7C478160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964C-4EDE-4923-A41F-3D3A3EF1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49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A94B-D9FE-4B37-A557-3F0D7C478160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964C-4EDE-4923-A41F-3D3A3EF1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1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16165" y="243417"/>
            <a:ext cx="2234565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470" y="243417"/>
            <a:ext cx="6574155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A94B-D9FE-4B37-A557-3F0D7C478160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964C-4EDE-4923-A41F-3D3A3EF1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64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A94B-D9FE-4B37-A557-3F0D7C478160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964C-4EDE-4923-A41F-3D3A3EF1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11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073" y="1139826"/>
            <a:ext cx="893826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073" y="3059642"/>
            <a:ext cx="893826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A94B-D9FE-4B37-A557-3F0D7C478160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964C-4EDE-4923-A41F-3D3A3EF1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20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2470" y="1217083"/>
            <a:ext cx="440436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6370" y="1217083"/>
            <a:ext cx="440436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A94B-D9FE-4B37-A557-3F0D7C478160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964C-4EDE-4923-A41F-3D3A3EF1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47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820" y="243417"/>
            <a:ext cx="893826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3820" y="1120775"/>
            <a:ext cx="4384119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3820" y="1670050"/>
            <a:ext cx="4384119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46370" y="1120775"/>
            <a:ext cx="4405710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46370" y="1670050"/>
            <a:ext cx="4405710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A94B-D9FE-4B37-A557-3F0D7C478160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964C-4EDE-4923-A41F-3D3A3EF1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9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A94B-D9FE-4B37-A557-3F0D7C478160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964C-4EDE-4923-A41F-3D3A3EF1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2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A94B-D9FE-4B37-A557-3F0D7C478160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964C-4EDE-4923-A41F-3D3A3EF1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18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820" y="304800"/>
            <a:ext cx="3342401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710" y="658284"/>
            <a:ext cx="5246370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820" y="1371600"/>
            <a:ext cx="3342401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A94B-D9FE-4B37-A557-3F0D7C478160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964C-4EDE-4923-A41F-3D3A3EF1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32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820" y="304800"/>
            <a:ext cx="3342401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05710" y="658284"/>
            <a:ext cx="5246370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820" y="1371600"/>
            <a:ext cx="3342401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A94B-D9FE-4B37-A557-3F0D7C478160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964C-4EDE-4923-A41F-3D3A3EF1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011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470" y="243417"/>
            <a:ext cx="893826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470" y="1217083"/>
            <a:ext cx="893826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2470" y="4237567"/>
            <a:ext cx="233172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4A94B-D9FE-4B37-A557-3F0D7C478160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2810" y="4237567"/>
            <a:ext cx="349758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9010" y="4237567"/>
            <a:ext cx="233172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4964C-4EDE-4923-A41F-3D3A3EF1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052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65E77AA-370F-4F7A-911F-1149C11B9863}"/>
              </a:ext>
            </a:extLst>
          </p:cNvPr>
          <p:cNvGrpSpPr/>
          <p:nvPr/>
        </p:nvGrpSpPr>
        <p:grpSpPr>
          <a:xfrm>
            <a:off x="0" y="0"/>
            <a:ext cx="6160575" cy="4572000"/>
            <a:chOff x="1" y="-2225276"/>
            <a:chExt cx="6095999" cy="445092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F58BBE4-B083-4E37-8E20-F2E9B59D46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38"/>
            <a:stretch/>
          </p:blipFill>
          <p:spPr>
            <a:xfrm>
              <a:off x="1" y="-2225276"/>
              <a:ext cx="6095999" cy="445092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AB65A61-89A2-4959-9754-1381055ED9A4}"/>
                </a:ext>
              </a:extLst>
            </p:cNvPr>
            <p:cNvSpPr txBox="1"/>
            <p:nvPr/>
          </p:nvSpPr>
          <p:spPr>
            <a:xfrm>
              <a:off x="100361" y="-2074126"/>
              <a:ext cx="320730" cy="35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F2BCDA9-8DAF-4083-BE2F-09D502C57D2C}"/>
              </a:ext>
            </a:extLst>
          </p:cNvPr>
          <p:cNvSpPr txBox="1"/>
          <p:nvPr/>
        </p:nvSpPr>
        <p:spPr>
          <a:xfrm>
            <a:off x="6633227" y="15526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835809-20B5-4D8E-546D-73CF34D1C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910" y="0"/>
            <a:ext cx="334229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918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14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Bolen</dc:creator>
  <cp:lastModifiedBy>Ben Bolen</cp:lastModifiedBy>
  <cp:revision>3</cp:revision>
  <dcterms:created xsi:type="dcterms:W3CDTF">2022-03-24T03:37:32Z</dcterms:created>
  <dcterms:modified xsi:type="dcterms:W3CDTF">2023-03-08T02:23:40Z</dcterms:modified>
</cp:coreProperties>
</file>