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db2f50a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db2f50a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f3070e3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f3070e3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361275" y="603400"/>
            <a:ext cx="765350" cy="1088200"/>
          </a:xfrm>
          <a:custGeom>
            <a:avLst/>
            <a:gdLst/>
            <a:ahLst/>
            <a:cxnLst/>
            <a:rect l="l" t="t" r="r" b="b"/>
            <a:pathLst>
              <a:path w="30614" h="43528" extrusionOk="0">
                <a:moveTo>
                  <a:pt x="0" y="0"/>
                </a:moveTo>
                <a:cubicBezTo>
                  <a:pt x="4490" y="4639"/>
                  <a:pt x="21839" y="20578"/>
                  <a:pt x="26941" y="27833"/>
                </a:cubicBezTo>
                <a:cubicBezTo>
                  <a:pt x="32043" y="35088"/>
                  <a:pt x="30002" y="40912"/>
                  <a:pt x="30614" y="43528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Google Shape;55;p13"/>
          <p:cNvSpPr/>
          <p:nvPr/>
        </p:nvSpPr>
        <p:spPr>
          <a:xfrm>
            <a:off x="6132675" y="391475"/>
            <a:ext cx="357300" cy="2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195775" y="3374750"/>
            <a:ext cx="3433500" cy="610175"/>
          </a:xfrm>
          <a:custGeom>
            <a:avLst/>
            <a:gdLst/>
            <a:ahLst/>
            <a:cxnLst/>
            <a:rect l="l" t="t" r="r" b="b"/>
            <a:pathLst>
              <a:path w="137340" h="24407" extrusionOk="0">
                <a:moveTo>
                  <a:pt x="137340" y="0"/>
                </a:moveTo>
                <a:cubicBezTo>
                  <a:pt x="136174" y="2835"/>
                  <a:pt x="140064" y="13105"/>
                  <a:pt x="130342" y="17009"/>
                </a:cubicBezTo>
                <a:cubicBezTo>
                  <a:pt x="120620" y="20913"/>
                  <a:pt x="95985" y="22423"/>
                  <a:pt x="79007" y="23426"/>
                </a:cubicBezTo>
                <a:cubicBezTo>
                  <a:pt x="62029" y="24429"/>
                  <a:pt x="41642" y="25164"/>
                  <a:pt x="28474" y="23025"/>
                </a:cubicBezTo>
                <a:cubicBezTo>
                  <a:pt x="15306" y="20886"/>
                  <a:pt x="4746" y="12664"/>
                  <a:pt x="0" y="105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Google Shape;57;p13"/>
          <p:cNvSpPr/>
          <p:nvPr/>
        </p:nvSpPr>
        <p:spPr>
          <a:xfrm>
            <a:off x="1743075" y="146516"/>
            <a:ext cx="1014425" cy="972675"/>
          </a:xfrm>
          <a:custGeom>
            <a:avLst/>
            <a:gdLst/>
            <a:ahLst/>
            <a:cxnLst/>
            <a:rect l="l" t="t" r="r" b="b"/>
            <a:pathLst>
              <a:path w="40577" h="38907" extrusionOk="0">
                <a:moveTo>
                  <a:pt x="40577" y="6331"/>
                </a:moveTo>
                <a:cubicBezTo>
                  <a:pt x="38640" y="5315"/>
                  <a:pt x="33211" y="807"/>
                  <a:pt x="28956" y="235"/>
                </a:cubicBezTo>
                <a:cubicBezTo>
                  <a:pt x="24702" y="-336"/>
                  <a:pt x="19273" y="-19"/>
                  <a:pt x="15050" y="2902"/>
                </a:cubicBezTo>
                <a:cubicBezTo>
                  <a:pt x="10827" y="5823"/>
                  <a:pt x="6128" y="11760"/>
                  <a:pt x="3620" y="17761"/>
                </a:cubicBezTo>
                <a:cubicBezTo>
                  <a:pt x="1112" y="23762"/>
                  <a:pt x="603" y="35383"/>
                  <a:pt x="0" y="38907"/>
                </a:cubicBezTo>
              </a:path>
            </a:pathLst>
          </a:cu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Google Shape;58;p13"/>
          <p:cNvSpPr/>
          <p:nvPr/>
        </p:nvSpPr>
        <p:spPr>
          <a:xfrm rot="2229346">
            <a:off x="1732293" y="584879"/>
            <a:ext cx="228483" cy="1031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00450" y="1053475"/>
            <a:ext cx="2447898" cy="636240"/>
          </a:xfrm>
          <a:custGeom>
            <a:avLst/>
            <a:gdLst/>
            <a:ahLst/>
            <a:cxnLst/>
            <a:rect l="l" t="t" r="r" b="b"/>
            <a:pathLst>
              <a:path w="96774" h="24384" extrusionOk="0">
                <a:moveTo>
                  <a:pt x="96774" y="24384"/>
                </a:moveTo>
                <a:cubicBezTo>
                  <a:pt x="93726" y="22670"/>
                  <a:pt x="91440" y="16002"/>
                  <a:pt x="78486" y="14097"/>
                </a:cubicBezTo>
                <a:cubicBezTo>
                  <a:pt x="65532" y="12192"/>
                  <a:pt x="32131" y="15304"/>
                  <a:pt x="19050" y="12954"/>
                </a:cubicBezTo>
                <a:cubicBezTo>
                  <a:pt x="5969" y="10605"/>
                  <a:pt x="3175" y="2159"/>
                  <a:pt x="0" y="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Google Shape;60;p13"/>
          <p:cNvSpPr/>
          <p:nvPr/>
        </p:nvSpPr>
        <p:spPr>
          <a:xfrm>
            <a:off x="3550925" y="1115850"/>
            <a:ext cx="180983" cy="827260"/>
          </a:xfrm>
          <a:custGeom>
            <a:avLst/>
            <a:gdLst/>
            <a:ahLst/>
            <a:cxnLst/>
            <a:rect l="l" t="t" r="r" b="b"/>
            <a:pathLst>
              <a:path w="6858" h="32766" extrusionOk="0">
                <a:moveTo>
                  <a:pt x="0" y="0"/>
                </a:moveTo>
                <a:cubicBezTo>
                  <a:pt x="1143" y="5461"/>
                  <a:pt x="5715" y="27305"/>
                  <a:pt x="6858" y="32766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Google Shape;61;p13"/>
          <p:cNvSpPr txBox="1"/>
          <p:nvPr/>
        </p:nvSpPr>
        <p:spPr>
          <a:xfrm>
            <a:off x="3988878" y="43175"/>
            <a:ext cx="155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Pressurized Air</a:t>
            </a:r>
            <a:endParaRPr sz="1300"/>
          </a:p>
        </p:txBody>
      </p:sp>
      <p:sp>
        <p:nvSpPr>
          <p:cNvPr id="62" name="Google Shape;62;p13"/>
          <p:cNvSpPr/>
          <p:nvPr/>
        </p:nvSpPr>
        <p:spPr>
          <a:xfrm>
            <a:off x="5805782" y="1687625"/>
            <a:ext cx="1555500" cy="94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698364" y="1324975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Valves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069484" y="247675"/>
            <a:ext cx="54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BPA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633175" y="4197125"/>
            <a:ext cx="198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733825" y="1895475"/>
            <a:ext cx="147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Pressure Sensor</a:t>
            </a:r>
            <a:endParaRPr sz="1000"/>
          </a:p>
        </p:txBody>
      </p:sp>
      <p:sp>
        <p:nvSpPr>
          <p:cNvPr id="67" name="Google Shape;67;p13"/>
          <p:cNvSpPr/>
          <p:nvPr/>
        </p:nvSpPr>
        <p:spPr>
          <a:xfrm>
            <a:off x="4209250" y="3295075"/>
            <a:ext cx="1356200" cy="110500"/>
          </a:xfrm>
          <a:custGeom>
            <a:avLst/>
            <a:gdLst/>
            <a:ahLst/>
            <a:cxnLst/>
            <a:rect l="l" t="t" r="r" b="b"/>
            <a:pathLst>
              <a:path w="54248" h="4420" extrusionOk="0">
                <a:moveTo>
                  <a:pt x="0" y="4420"/>
                </a:moveTo>
                <a:cubicBezTo>
                  <a:pt x="9041" y="3683"/>
                  <a:pt x="45207" y="737"/>
                  <a:pt x="54248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Google Shape;68;p13"/>
          <p:cNvSpPr/>
          <p:nvPr/>
        </p:nvSpPr>
        <p:spPr>
          <a:xfrm>
            <a:off x="3117650" y="3121178"/>
            <a:ext cx="1081200" cy="684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106775" y="2753413"/>
            <a:ext cx="17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736225" y="2642100"/>
            <a:ext cx="602750" cy="622825"/>
          </a:xfrm>
          <a:custGeom>
            <a:avLst/>
            <a:gdLst/>
            <a:ahLst/>
            <a:cxnLst/>
            <a:rect l="l" t="t" r="r" b="b"/>
            <a:pathLst>
              <a:path w="24110" h="24913" extrusionOk="0">
                <a:moveTo>
                  <a:pt x="0" y="24913"/>
                </a:moveTo>
                <a:cubicBezTo>
                  <a:pt x="3416" y="23909"/>
                  <a:pt x="16476" y="23038"/>
                  <a:pt x="20494" y="18886"/>
                </a:cubicBezTo>
                <a:cubicBezTo>
                  <a:pt x="24512" y="14734"/>
                  <a:pt x="23507" y="3148"/>
                  <a:pt x="2411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1" name="Google Shape;71;p13"/>
          <p:cNvGrpSpPr/>
          <p:nvPr/>
        </p:nvGrpSpPr>
        <p:grpSpPr>
          <a:xfrm>
            <a:off x="4599125" y="2763450"/>
            <a:ext cx="2093400" cy="612050"/>
            <a:chOff x="4599125" y="2763450"/>
            <a:chExt cx="2093400" cy="612050"/>
          </a:xfrm>
        </p:grpSpPr>
        <p:sp>
          <p:nvSpPr>
            <p:cNvPr id="72" name="Google Shape;72;p13"/>
            <p:cNvSpPr/>
            <p:nvPr/>
          </p:nvSpPr>
          <p:spPr>
            <a:xfrm>
              <a:off x="5555375" y="31946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4599125" y="2763450"/>
              <a:ext cx="209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Transistor</a:t>
              </a:r>
              <a:endParaRPr/>
            </a:p>
          </p:txBody>
        </p:sp>
      </p:grpSp>
      <p:sp>
        <p:nvSpPr>
          <p:cNvPr id="74" name="Google Shape;74;p13"/>
          <p:cNvSpPr txBox="1"/>
          <p:nvPr/>
        </p:nvSpPr>
        <p:spPr>
          <a:xfrm>
            <a:off x="28625" y="1024900"/>
            <a:ext cx="1617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Knee Joint</a:t>
            </a:r>
            <a:endParaRPr sz="1900"/>
          </a:p>
        </p:txBody>
      </p:sp>
      <p:sp>
        <p:nvSpPr>
          <p:cNvPr id="75" name="Google Shape;75;p13"/>
          <p:cNvSpPr/>
          <p:nvPr/>
        </p:nvSpPr>
        <p:spPr>
          <a:xfrm>
            <a:off x="5888150" y="23329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158075" y="23329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428000" y="23329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1726075" y="2397975"/>
            <a:ext cx="351600" cy="23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13"/>
          <p:cNvGrpSpPr/>
          <p:nvPr/>
        </p:nvGrpSpPr>
        <p:grpSpPr>
          <a:xfrm rot="5400000">
            <a:off x="2283006" y="1231492"/>
            <a:ext cx="401097" cy="469719"/>
            <a:chOff x="-1138122" y="2304187"/>
            <a:chExt cx="813750" cy="1054363"/>
          </a:xfrm>
        </p:grpSpPr>
        <p:cxnSp>
          <p:nvCxnSpPr>
            <p:cNvPr id="80" name="Google Shape;80;p13"/>
            <p:cNvCxnSpPr/>
            <p:nvPr/>
          </p:nvCxnSpPr>
          <p:spPr>
            <a:xfrm rot="10800000">
              <a:off x="-1129399" y="3350337"/>
              <a:ext cx="793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3"/>
            <p:cNvCxnSpPr/>
            <p:nvPr/>
          </p:nvCxnSpPr>
          <p:spPr>
            <a:xfrm rot="10800000">
              <a:off x="-895460" y="2530208"/>
              <a:ext cx="561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-1135275" y="3146750"/>
              <a:ext cx="0" cy="21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3"/>
            <p:cNvCxnSpPr/>
            <p:nvPr/>
          </p:nvCxnSpPr>
          <p:spPr>
            <a:xfrm rot="10800000">
              <a:off x="-1135220" y="3148367"/>
              <a:ext cx="561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3"/>
            <p:cNvCxnSpPr/>
            <p:nvPr/>
          </p:nvCxnSpPr>
          <p:spPr>
            <a:xfrm rot="10800000">
              <a:off x="-1135220" y="3002492"/>
              <a:ext cx="561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>
              <a:off x="-579770" y="3003016"/>
              <a:ext cx="600" cy="14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-895136" y="2523094"/>
              <a:ext cx="600" cy="14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13"/>
            <p:cNvCxnSpPr/>
            <p:nvPr/>
          </p:nvCxnSpPr>
          <p:spPr>
            <a:xfrm rot="10800000">
              <a:off x="-895460" y="2663051"/>
              <a:ext cx="561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-330072" y="2663051"/>
              <a:ext cx="5700" cy="6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-330075" y="2317475"/>
              <a:ext cx="0" cy="21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3"/>
            <p:cNvCxnSpPr/>
            <p:nvPr/>
          </p:nvCxnSpPr>
          <p:spPr>
            <a:xfrm rot="10800000">
              <a:off x="-1135274" y="2304187"/>
              <a:ext cx="810900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-1138122" y="2305976"/>
              <a:ext cx="5700" cy="6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" name="Google Shape;92;p13"/>
          <p:cNvSpPr txBox="1"/>
          <p:nvPr/>
        </p:nvSpPr>
        <p:spPr>
          <a:xfrm>
            <a:off x="1600525" y="2576588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2085200" y="2513825"/>
            <a:ext cx="1031025" cy="1042600"/>
          </a:xfrm>
          <a:custGeom>
            <a:avLst/>
            <a:gdLst/>
            <a:ahLst/>
            <a:cxnLst/>
            <a:rect l="l" t="t" r="r" b="b"/>
            <a:pathLst>
              <a:path w="41241" h="41704" extrusionOk="0">
                <a:moveTo>
                  <a:pt x="0" y="0"/>
                </a:moveTo>
                <a:cubicBezTo>
                  <a:pt x="4557" y="850"/>
                  <a:pt x="22010" y="-1004"/>
                  <a:pt x="27339" y="5097"/>
                </a:cubicBezTo>
                <a:cubicBezTo>
                  <a:pt x="32668" y="11198"/>
                  <a:pt x="29656" y="30506"/>
                  <a:pt x="31973" y="36607"/>
                </a:cubicBezTo>
                <a:cubicBezTo>
                  <a:pt x="34290" y="42708"/>
                  <a:pt x="39696" y="40855"/>
                  <a:pt x="41241" y="4170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13"/>
          <p:cNvSpPr/>
          <p:nvPr/>
        </p:nvSpPr>
        <p:spPr>
          <a:xfrm>
            <a:off x="6697925" y="23329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5947875" y="21351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6217800" y="21351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6487725" y="21351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6757650" y="21351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13"/>
          <p:cNvCxnSpPr/>
          <p:nvPr/>
        </p:nvCxnSpPr>
        <p:spPr>
          <a:xfrm rot="10800000" flipH="1">
            <a:off x="815125" y="4159250"/>
            <a:ext cx="13785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/>
          <p:nvPr/>
        </p:nvCxnSpPr>
        <p:spPr>
          <a:xfrm rot="10800000" flipH="1">
            <a:off x="2193625" y="3006950"/>
            <a:ext cx="9600" cy="115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1141400" y="3006575"/>
            <a:ext cx="10521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3"/>
          <p:cNvCxnSpPr/>
          <p:nvPr/>
        </p:nvCxnSpPr>
        <p:spPr>
          <a:xfrm rot="10800000">
            <a:off x="1151075" y="3007000"/>
            <a:ext cx="13500" cy="79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3"/>
          <p:cNvCxnSpPr/>
          <p:nvPr/>
        </p:nvCxnSpPr>
        <p:spPr>
          <a:xfrm rot="10800000">
            <a:off x="817175" y="3802600"/>
            <a:ext cx="3474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3"/>
          <p:cNvCxnSpPr/>
          <p:nvPr/>
        </p:nvCxnSpPr>
        <p:spPr>
          <a:xfrm flipH="1">
            <a:off x="815125" y="3805900"/>
            <a:ext cx="300" cy="35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3"/>
          <p:cNvSpPr/>
          <p:nvPr/>
        </p:nvSpPr>
        <p:spPr>
          <a:xfrm>
            <a:off x="3663800" y="1927225"/>
            <a:ext cx="180900" cy="180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58250" y="131525"/>
            <a:ext cx="117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Physical Connection</a:t>
            </a:r>
            <a:endParaRPr sz="800"/>
          </a:p>
        </p:txBody>
      </p:sp>
      <p:sp>
        <p:nvSpPr>
          <p:cNvPr id="107" name="Google Shape;107;p13"/>
          <p:cNvSpPr txBox="1"/>
          <p:nvPr/>
        </p:nvSpPr>
        <p:spPr>
          <a:xfrm>
            <a:off x="4859525" y="1159425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108" name="Google Shape;108;p13"/>
          <p:cNvSpPr txBox="1"/>
          <p:nvPr/>
        </p:nvSpPr>
        <p:spPr>
          <a:xfrm>
            <a:off x="3669875" y="1628225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109" name="Google Shape;109;p13"/>
          <p:cNvSpPr txBox="1"/>
          <p:nvPr/>
        </p:nvSpPr>
        <p:spPr>
          <a:xfrm>
            <a:off x="1552388" y="1471600"/>
            <a:ext cx="9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Physical Connection</a:t>
            </a:r>
            <a:endParaRPr sz="700"/>
          </a:p>
        </p:txBody>
      </p:sp>
      <p:sp>
        <p:nvSpPr>
          <p:cNvPr id="110" name="Google Shape;110;p13"/>
          <p:cNvSpPr txBox="1"/>
          <p:nvPr/>
        </p:nvSpPr>
        <p:spPr>
          <a:xfrm>
            <a:off x="6428000" y="3506925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24V</a:t>
            </a:r>
            <a:endParaRPr sz="800"/>
          </a:p>
        </p:txBody>
      </p:sp>
      <p:sp>
        <p:nvSpPr>
          <p:cNvPr id="111" name="Google Shape;111;p13"/>
          <p:cNvSpPr/>
          <p:nvPr/>
        </p:nvSpPr>
        <p:spPr>
          <a:xfrm>
            <a:off x="2195775" y="2631025"/>
            <a:ext cx="4334675" cy="1690650"/>
          </a:xfrm>
          <a:custGeom>
            <a:avLst/>
            <a:gdLst/>
            <a:ahLst/>
            <a:cxnLst/>
            <a:rect l="l" t="t" r="r" b="b"/>
            <a:pathLst>
              <a:path w="173387" h="67626" extrusionOk="0">
                <a:moveTo>
                  <a:pt x="0" y="53576"/>
                </a:moveTo>
                <a:cubicBezTo>
                  <a:pt x="7152" y="55916"/>
                  <a:pt x="16530" y="67420"/>
                  <a:pt x="42912" y="67613"/>
                </a:cubicBezTo>
                <a:cubicBezTo>
                  <a:pt x="69295" y="67807"/>
                  <a:pt x="136549" y="66006"/>
                  <a:pt x="158295" y="54737"/>
                </a:cubicBezTo>
                <a:cubicBezTo>
                  <a:pt x="180041" y="43468"/>
                  <a:pt x="170872" y="9123"/>
                  <a:pt x="173387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Google Shape;112;p13"/>
          <p:cNvSpPr txBox="1"/>
          <p:nvPr/>
        </p:nvSpPr>
        <p:spPr>
          <a:xfrm>
            <a:off x="4585988" y="3121175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On/Off</a:t>
            </a:r>
            <a:endParaRPr sz="800"/>
          </a:p>
        </p:txBody>
      </p:sp>
      <p:sp>
        <p:nvSpPr>
          <p:cNvPr id="113" name="Google Shape;113;p13"/>
          <p:cNvSpPr txBox="1"/>
          <p:nvPr/>
        </p:nvSpPr>
        <p:spPr>
          <a:xfrm>
            <a:off x="5774575" y="3157025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Negative</a:t>
            </a:r>
            <a:endParaRPr sz="800"/>
          </a:p>
        </p:txBody>
      </p:sp>
      <p:sp>
        <p:nvSpPr>
          <p:cNvPr id="114" name="Google Shape;114;p13"/>
          <p:cNvSpPr txBox="1"/>
          <p:nvPr/>
        </p:nvSpPr>
        <p:spPr>
          <a:xfrm>
            <a:off x="3095175" y="2313175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115" name="Google Shape;115;p13"/>
          <p:cNvSpPr txBox="1"/>
          <p:nvPr/>
        </p:nvSpPr>
        <p:spPr>
          <a:xfrm>
            <a:off x="1117475" y="2140825"/>
            <a:ext cx="43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116" name="Google Shape;116;p13"/>
          <p:cNvSpPr txBox="1"/>
          <p:nvPr/>
        </p:nvSpPr>
        <p:spPr>
          <a:xfrm>
            <a:off x="2400750" y="2608400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117" name="Google Shape;117;p13"/>
          <p:cNvSpPr txBox="1"/>
          <p:nvPr/>
        </p:nvSpPr>
        <p:spPr>
          <a:xfrm>
            <a:off x="4385950" y="3650350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Ground</a:t>
            </a:r>
            <a:endParaRPr sz="800"/>
          </a:p>
        </p:txBody>
      </p:sp>
      <p:grpSp>
        <p:nvGrpSpPr>
          <p:cNvPr id="118" name="Google Shape;118;p13"/>
          <p:cNvGrpSpPr/>
          <p:nvPr/>
        </p:nvGrpSpPr>
        <p:grpSpPr>
          <a:xfrm>
            <a:off x="900415" y="-473712"/>
            <a:ext cx="3277236" cy="3108392"/>
            <a:chOff x="900421" y="-473700"/>
            <a:chExt cx="2792703" cy="2724986"/>
          </a:xfrm>
        </p:grpSpPr>
        <p:grpSp>
          <p:nvGrpSpPr>
            <p:cNvPr id="119" name="Google Shape;119;p13"/>
            <p:cNvGrpSpPr/>
            <p:nvPr/>
          </p:nvGrpSpPr>
          <p:grpSpPr>
            <a:xfrm rot="687032">
              <a:off x="1104592" y="-259862"/>
              <a:ext cx="2384360" cy="2297309"/>
              <a:chOff x="8662430" y="4785424"/>
              <a:chExt cx="2868774" cy="2735891"/>
            </a:xfrm>
          </p:grpSpPr>
          <p:grpSp>
            <p:nvGrpSpPr>
              <p:cNvPr id="120" name="Google Shape;120;p13"/>
              <p:cNvGrpSpPr/>
              <p:nvPr/>
            </p:nvGrpSpPr>
            <p:grpSpPr>
              <a:xfrm rot="3118376">
                <a:off x="9292189" y="4961685"/>
                <a:ext cx="1609256" cy="2383369"/>
                <a:chOff x="4452025" y="2673825"/>
                <a:chExt cx="1531525" cy="2126663"/>
              </a:xfrm>
            </p:grpSpPr>
            <p:cxnSp>
              <p:nvCxnSpPr>
                <p:cNvPr id="121" name="Google Shape;121;p13"/>
                <p:cNvCxnSpPr/>
                <p:nvPr/>
              </p:nvCxnSpPr>
              <p:spPr>
                <a:xfrm>
                  <a:off x="4452025" y="3632588"/>
                  <a:ext cx="607200" cy="1167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3"/>
                <p:cNvCxnSpPr/>
                <p:nvPr/>
              </p:nvCxnSpPr>
              <p:spPr>
                <a:xfrm>
                  <a:off x="4807100" y="3579013"/>
                  <a:ext cx="583500" cy="107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3"/>
                <p:cNvCxnSpPr>
                  <a:stCxn id="124" idx="0"/>
                </p:cNvCxnSpPr>
                <p:nvPr/>
              </p:nvCxnSpPr>
              <p:spPr>
                <a:xfrm rot="-3707902">
                  <a:off x="4830367" y="2817560"/>
                  <a:ext cx="869067" cy="82942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3"/>
                <p:cNvCxnSpPr/>
                <p:nvPr/>
              </p:nvCxnSpPr>
              <p:spPr>
                <a:xfrm rot="-3009803">
                  <a:off x="4924425" y="3201982"/>
                  <a:ext cx="992350" cy="60783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24" name="Google Shape;124;p13"/>
                <p:cNvSpPr/>
                <p:nvPr/>
              </p:nvSpPr>
              <p:spPr>
                <a:xfrm>
                  <a:off x="4453400" y="3439725"/>
                  <a:ext cx="460800" cy="4050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26" name="Google Shape;126;p13"/>
              <p:cNvCxnSpPr/>
              <p:nvPr/>
            </p:nvCxnSpPr>
            <p:spPr>
              <a:xfrm>
                <a:off x="9050300" y="6746550"/>
                <a:ext cx="364500" cy="17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7" name="Google Shape;127;p13"/>
            <p:cNvCxnSpPr/>
            <p:nvPr/>
          </p:nvCxnSpPr>
          <p:spPr>
            <a:xfrm rot="684393" flipH="1">
              <a:off x="2972537" y="1058226"/>
              <a:ext cx="139556" cy="27058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3"/>
          <p:cNvSpPr/>
          <p:nvPr/>
        </p:nvSpPr>
        <p:spPr>
          <a:xfrm rot="2504970">
            <a:off x="2606109" y="588476"/>
            <a:ext cx="1144809" cy="1878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3"/>
          <p:cNvCxnSpPr/>
          <p:nvPr/>
        </p:nvCxnSpPr>
        <p:spPr>
          <a:xfrm rot="10800000" flipH="1">
            <a:off x="3347075" y="1035525"/>
            <a:ext cx="89700" cy="100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3"/>
          <p:cNvSpPr/>
          <p:nvPr/>
        </p:nvSpPr>
        <p:spPr>
          <a:xfrm rot="2492603">
            <a:off x="1476678" y="842954"/>
            <a:ext cx="31665" cy="484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13"/>
          <p:cNvCxnSpPr/>
          <p:nvPr/>
        </p:nvCxnSpPr>
        <p:spPr>
          <a:xfrm rot="10800000">
            <a:off x="1909584" y="1413026"/>
            <a:ext cx="344100" cy="492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3"/>
          <p:cNvCxnSpPr/>
          <p:nvPr/>
        </p:nvCxnSpPr>
        <p:spPr>
          <a:xfrm rot="10800000" flipH="1">
            <a:off x="2711968" y="1315421"/>
            <a:ext cx="519900" cy="179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3"/>
          <p:cNvSpPr/>
          <p:nvPr/>
        </p:nvSpPr>
        <p:spPr>
          <a:xfrm rot="2443811">
            <a:off x="3083327" y="1234299"/>
            <a:ext cx="188047" cy="161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 rot="2024735">
            <a:off x="1836014" y="1349102"/>
            <a:ext cx="85868" cy="636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1500825" y="1676400"/>
            <a:ext cx="920600" cy="819150"/>
          </a:xfrm>
          <a:custGeom>
            <a:avLst/>
            <a:gdLst/>
            <a:ahLst/>
            <a:cxnLst/>
            <a:rect l="l" t="t" r="r" b="b"/>
            <a:pathLst>
              <a:path w="36824" h="32766" extrusionOk="0">
                <a:moveTo>
                  <a:pt x="36741" y="0"/>
                </a:moveTo>
                <a:cubicBezTo>
                  <a:pt x="36093" y="1461"/>
                  <a:pt x="38837" y="4890"/>
                  <a:pt x="32855" y="8763"/>
                </a:cubicBezTo>
                <a:cubicBezTo>
                  <a:pt x="26873" y="12637"/>
                  <a:pt x="4788" y="19241"/>
                  <a:pt x="851" y="23241"/>
                </a:cubicBezTo>
                <a:cubicBezTo>
                  <a:pt x="-3086" y="27242"/>
                  <a:pt x="7836" y="31179"/>
                  <a:pt x="9233" y="32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Google Shape;136;p13"/>
          <p:cNvSpPr/>
          <p:nvPr/>
        </p:nvSpPr>
        <p:spPr>
          <a:xfrm>
            <a:off x="3056525" y="2074550"/>
            <a:ext cx="619175" cy="1042975"/>
          </a:xfrm>
          <a:custGeom>
            <a:avLst/>
            <a:gdLst/>
            <a:ahLst/>
            <a:cxnLst/>
            <a:rect l="l" t="t" r="r" b="b"/>
            <a:pathLst>
              <a:path w="24767" h="41719" extrusionOk="0">
                <a:moveTo>
                  <a:pt x="24767" y="0"/>
                </a:moveTo>
                <a:cubicBezTo>
                  <a:pt x="20830" y="2032"/>
                  <a:pt x="4638" y="5239"/>
                  <a:pt x="1145" y="12192"/>
                </a:cubicBezTo>
                <a:cubicBezTo>
                  <a:pt x="-2347" y="19145"/>
                  <a:pt x="3368" y="36798"/>
                  <a:pt x="3812" y="4171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Google Shape;137;p13"/>
          <p:cNvSpPr/>
          <p:nvPr/>
        </p:nvSpPr>
        <p:spPr>
          <a:xfrm>
            <a:off x="2651750" y="1412075"/>
            <a:ext cx="54900" cy="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5936450" y="1698775"/>
            <a:ext cx="219000" cy="5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1930650" y="3382963"/>
            <a:ext cx="3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1883100" y="3757625"/>
            <a:ext cx="40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141" name="Google Shape;141;p13"/>
          <p:cNvCxnSpPr/>
          <p:nvPr/>
        </p:nvCxnSpPr>
        <p:spPr>
          <a:xfrm>
            <a:off x="5410200" y="0"/>
            <a:ext cx="0" cy="6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3"/>
          <p:cNvCxnSpPr/>
          <p:nvPr/>
        </p:nvCxnSpPr>
        <p:spPr>
          <a:xfrm rot="10800000">
            <a:off x="5410200" y="609600"/>
            <a:ext cx="137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3"/>
          <p:cNvCxnSpPr/>
          <p:nvPr/>
        </p:nvCxnSpPr>
        <p:spPr>
          <a:xfrm>
            <a:off x="6781800" y="0"/>
            <a:ext cx="0" cy="6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 txBox="1"/>
          <p:nvPr/>
        </p:nvSpPr>
        <p:spPr>
          <a:xfrm>
            <a:off x="6326375" y="787950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145" name="Google Shape;145;p13"/>
          <p:cNvSpPr txBox="1"/>
          <p:nvPr/>
        </p:nvSpPr>
        <p:spPr>
          <a:xfrm>
            <a:off x="2562038" y="1414475"/>
            <a:ext cx="9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Physical Connection</a:t>
            </a:r>
            <a:endParaRPr sz="700"/>
          </a:p>
        </p:txBody>
      </p:sp>
      <p:sp>
        <p:nvSpPr>
          <p:cNvPr id="146" name="Google Shape;146;p13"/>
          <p:cNvSpPr txBox="1"/>
          <p:nvPr/>
        </p:nvSpPr>
        <p:spPr>
          <a:xfrm>
            <a:off x="2105300" y="1682763"/>
            <a:ext cx="14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Cell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/>
          <p:nvPr/>
        </p:nvSpPr>
        <p:spPr>
          <a:xfrm>
            <a:off x="6361275" y="603400"/>
            <a:ext cx="765350" cy="1088200"/>
          </a:xfrm>
          <a:custGeom>
            <a:avLst/>
            <a:gdLst/>
            <a:ahLst/>
            <a:cxnLst/>
            <a:rect l="l" t="t" r="r" b="b"/>
            <a:pathLst>
              <a:path w="30614" h="43528" extrusionOk="0">
                <a:moveTo>
                  <a:pt x="0" y="0"/>
                </a:moveTo>
                <a:cubicBezTo>
                  <a:pt x="4490" y="4639"/>
                  <a:pt x="21839" y="20578"/>
                  <a:pt x="26941" y="27833"/>
                </a:cubicBezTo>
                <a:cubicBezTo>
                  <a:pt x="32043" y="35088"/>
                  <a:pt x="30002" y="40912"/>
                  <a:pt x="30614" y="43528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Google Shape;152;p14"/>
          <p:cNvSpPr/>
          <p:nvPr/>
        </p:nvSpPr>
        <p:spPr>
          <a:xfrm>
            <a:off x="6132675" y="391475"/>
            <a:ext cx="357300" cy="2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2195775" y="3374750"/>
            <a:ext cx="3433500" cy="610175"/>
          </a:xfrm>
          <a:custGeom>
            <a:avLst/>
            <a:gdLst/>
            <a:ahLst/>
            <a:cxnLst/>
            <a:rect l="l" t="t" r="r" b="b"/>
            <a:pathLst>
              <a:path w="137340" h="24407" extrusionOk="0">
                <a:moveTo>
                  <a:pt x="137340" y="0"/>
                </a:moveTo>
                <a:cubicBezTo>
                  <a:pt x="136174" y="2835"/>
                  <a:pt x="140064" y="13105"/>
                  <a:pt x="130342" y="17009"/>
                </a:cubicBezTo>
                <a:cubicBezTo>
                  <a:pt x="120620" y="20913"/>
                  <a:pt x="95985" y="22423"/>
                  <a:pt x="79007" y="23426"/>
                </a:cubicBezTo>
                <a:cubicBezTo>
                  <a:pt x="62029" y="24429"/>
                  <a:pt x="41642" y="25164"/>
                  <a:pt x="28474" y="23025"/>
                </a:cubicBezTo>
                <a:cubicBezTo>
                  <a:pt x="15306" y="20886"/>
                  <a:pt x="4746" y="12664"/>
                  <a:pt x="0" y="105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Google Shape;154;p14"/>
          <p:cNvSpPr/>
          <p:nvPr/>
        </p:nvSpPr>
        <p:spPr>
          <a:xfrm>
            <a:off x="3657700" y="688216"/>
            <a:ext cx="2390650" cy="1001500"/>
          </a:xfrm>
          <a:custGeom>
            <a:avLst/>
            <a:gdLst/>
            <a:ahLst/>
            <a:cxnLst/>
            <a:rect l="l" t="t" r="r" b="b"/>
            <a:pathLst>
              <a:path w="95626" h="40060" extrusionOk="0">
                <a:moveTo>
                  <a:pt x="95626" y="40060"/>
                </a:moveTo>
                <a:cubicBezTo>
                  <a:pt x="92293" y="37636"/>
                  <a:pt x="87311" y="32009"/>
                  <a:pt x="75626" y="25513"/>
                </a:cubicBezTo>
                <a:cubicBezTo>
                  <a:pt x="63941" y="19017"/>
                  <a:pt x="38121" y="4618"/>
                  <a:pt x="25517" y="1082"/>
                </a:cubicBezTo>
                <a:cubicBezTo>
                  <a:pt x="12913" y="-2454"/>
                  <a:pt x="4253" y="3760"/>
                  <a:pt x="0" y="4296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Google Shape;155;p14"/>
          <p:cNvSpPr/>
          <p:nvPr/>
        </p:nvSpPr>
        <p:spPr>
          <a:xfrm>
            <a:off x="3500000" y="956375"/>
            <a:ext cx="231900" cy="986725"/>
          </a:xfrm>
          <a:custGeom>
            <a:avLst/>
            <a:gdLst/>
            <a:ahLst/>
            <a:cxnLst/>
            <a:rect l="l" t="t" r="r" b="b"/>
            <a:pathLst>
              <a:path w="9276" h="39469" extrusionOk="0">
                <a:moveTo>
                  <a:pt x="0" y="0"/>
                </a:moveTo>
                <a:cubicBezTo>
                  <a:pt x="1546" y="6578"/>
                  <a:pt x="7730" y="32891"/>
                  <a:pt x="9276" y="39469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Google Shape;156;p14"/>
          <p:cNvSpPr txBox="1"/>
          <p:nvPr/>
        </p:nvSpPr>
        <p:spPr>
          <a:xfrm>
            <a:off x="3988878" y="43175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Pressurized Air</a:t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5805782" y="1687625"/>
            <a:ext cx="1555500" cy="94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5698364" y="1324975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Valves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2773159" y="1287425"/>
            <a:ext cx="54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BPA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633175" y="4197125"/>
            <a:ext cx="198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3648425" y="1925625"/>
            <a:ext cx="147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Pressure Sensor</a:t>
            </a:r>
            <a:endParaRPr sz="1000"/>
          </a:p>
        </p:txBody>
      </p:sp>
      <p:sp>
        <p:nvSpPr>
          <p:cNvPr id="162" name="Google Shape;162;p14"/>
          <p:cNvSpPr/>
          <p:nvPr/>
        </p:nvSpPr>
        <p:spPr>
          <a:xfrm>
            <a:off x="4209250" y="3295075"/>
            <a:ext cx="1356200" cy="110500"/>
          </a:xfrm>
          <a:custGeom>
            <a:avLst/>
            <a:gdLst/>
            <a:ahLst/>
            <a:cxnLst/>
            <a:rect l="l" t="t" r="r" b="b"/>
            <a:pathLst>
              <a:path w="54248" h="4420" extrusionOk="0">
                <a:moveTo>
                  <a:pt x="0" y="4420"/>
                </a:moveTo>
                <a:cubicBezTo>
                  <a:pt x="9041" y="3683"/>
                  <a:pt x="45207" y="737"/>
                  <a:pt x="54248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Google Shape;163;p14"/>
          <p:cNvSpPr/>
          <p:nvPr/>
        </p:nvSpPr>
        <p:spPr>
          <a:xfrm>
            <a:off x="3117650" y="3121178"/>
            <a:ext cx="1081200" cy="684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 txBox="1"/>
          <p:nvPr/>
        </p:nvSpPr>
        <p:spPr>
          <a:xfrm>
            <a:off x="3106775" y="2753413"/>
            <a:ext cx="17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</a:t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5736225" y="2642100"/>
            <a:ext cx="602750" cy="622825"/>
          </a:xfrm>
          <a:custGeom>
            <a:avLst/>
            <a:gdLst/>
            <a:ahLst/>
            <a:cxnLst/>
            <a:rect l="l" t="t" r="r" b="b"/>
            <a:pathLst>
              <a:path w="24110" h="24913" extrusionOk="0">
                <a:moveTo>
                  <a:pt x="0" y="24913"/>
                </a:moveTo>
                <a:cubicBezTo>
                  <a:pt x="3416" y="23909"/>
                  <a:pt x="16476" y="23038"/>
                  <a:pt x="20494" y="18886"/>
                </a:cubicBezTo>
                <a:cubicBezTo>
                  <a:pt x="24512" y="14734"/>
                  <a:pt x="23507" y="3148"/>
                  <a:pt x="2411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66" name="Google Shape;166;p14"/>
          <p:cNvGrpSpPr/>
          <p:nvPr/>
        </p:nvGrpSpPr>
        <p:grpSpPr>
          <a:xfrm>
            <a:off x="4599125" y="2763450"/>
            <a:ext cx="2093400" cy="612050"/>
            <a:chOff x="4599125" y="2763450"/>
            <a:chExt cx="2093400" cy="612050"/>
          </a:xfrm>
        </p:grpSpPr>
        <p:sp>
          <p:nvSpPr>
            <p:cNvPr id="167" name="Google Shape;167;p14"/>
            <p:cNvSpPr/>
            <p:nvPr/>
          </p:nvSpPr>
          <p:spPr>
            <a:xfrm>
              <a:off x="5555375" y="3194600"/>
              <a:ext cx="180900" cy="180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 txBox="1"/>
            <p:nvPr/>
          </p:nvSpPr>
          <p:spPr>
            <a:xfrm>
              <a:off x="4599125" y="2763450"/>
              <a:ext cx="209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Transistor</a:t>
              </a:r>
              <a:endParaRPr/>
            </a:p>
          </p:txBody>
        </p:sp>
      </p:grpSp>
      <p:sp>
        <p:nvSpPr>
          <p:cNvPr id="169" name="Google Shape;169;p14"/>
          <p:cNvSpPr txBox="1"/>
          <p:nvPr/>
        </p:nvSpPr>
        <p:spPr>
          <a:xfrm>
            <a:off x="1464750" y="95100"/>
            <a:ext cx="16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Knee Joint</a:t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5888150" y="23329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6158075" y="23329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6428000" y="23329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1726075" y="2397975"/>
            <a:ext cx="351600" cy="23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 txBox="1"/>
          <p:nvPr/>
        </p:nvSpPr>
        <p:spPr>
          <a:xfrm>
            <a:off x="1600525" y="2576588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</a:t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2085200" y="2513825"/>
            <a:ext cx="1031025" cy="1042600"/>
          </a:xfrm>
          <a:custGeom>
            <a:avLst/>
            <a:gdLst/>
            <a:ahLst/>
            <a:cxnLst/>
            <a:rect l="l" t="t" r="r" b="b"/>
            <a:pathLst>
              <a:path w="41241" h="41704" extrusionOk="0">
                <a:moveTo>
                  <a:pt x="0" y="0"/>
                </a:moveTo>
                <a:cubicBezTo>
                  <a:pt x="4557" y="850"/>
                  <a:pt x="22010" y="-1004"/>
                  <a:pt x="27339" y="5097"/>
                </a:cubicBezTo>
                <a:cubicBezTo>
                  <a:pt x="32668" y="11198"/>
                  <a:pt x="29656" y="30506"/>
                  <a:pt x="31973" y="36607"/>
                </a:cubicBezTo>
                <a:cubicBezTo>
                  <a:pt x="34290" y="42708"/>
                  <a:pt x="39696" y="40855"/>
                  <a:pt x="41241" y="4170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Google Shape;176;p14"/>
          <p:cNvSpPr/>
          <p:nvPr/>
        </p:nvSpPr>
        <p:spPr>
          <a:xfrm>
            <a:off x="6697925" y="23329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5947875" y="21351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6217800" y="21351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6487725" y="21351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6757650" y="2135125"/>
            <a:ext cx="180900" cy="18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14"/>
          <p:cNvCxnSpPr/>
          <p:nvPr/>
        </p:nvCxnSpPr>
        <p:spPr>
          <a:xfrm rot="10800000" flipH="1">
            <a:off x="815125" y="4159250"/>
            <a:ext cx="13785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4"/>
          <p:cNvCxnSpPr/>
          <p:nvPr/>
        </p:nvCxnSpPr>
        <p:spPr>
          <a:xfrm rot="10800000" flipH="1">
            <a:off x="2193625" y="3006950"/>
            <a:ext cx="9600" cy="115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4"/>
          <p:cNvCxnSpPr/>
          <p:nvPr/>
        </p:nvCxnSpPr>
        <p:spPr>
          <a:xfrm>
            <a:off x="1141400" y="3006575"/>
            <a:ext cx="10521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4"/>
          <p:cNvCxnSpPr/>
          <p:nvPr/>
        </p:nvCxnSpPr>
        <p:spPr>
          <a:xfrm rot="10800000">
            <a:off x="1151075" y="3007000"/>
            <a:ext cx="13500" cy="79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4"/>
          <p:cNvCxnSpPr/>
          <p:nvPr/>
        </p:nvCxnSpPr>
        <p:spPr>
          <a:xfrm rot="10800000">
            <a:off x="817175" y="3802600"/>
            <a:ext cx="3474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4"/>
          <p:cNvCxnSpPr/>
          <p:nvPr/>
        </p:nvCxnSpPr>
        <p:spPr>
          <a:xfrm flipH="1">
            <a:off x="815125" y="3805900"/>
            <a:ext cx="300" cy="35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4"/>
          <p:cNvSpPr/>
          <p:nvPr/>
        </p:nvSpPr>
        <p:spPr>
          <a:xfrm>
            <a:off x="3663800" y="1927225"/>
            <a:ext cx="180900" cy="180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 txBox="1"/>
          <p:nvPr/>
        </p:nvSpPr>
        <p:spPr>
          <a:xfrm>
            <a:off x="4859525" y="1159425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189" name="Google Shape;189;p14"/>
          <p:cNvSpPr txBox="1"/>
          <p:nvPr/>
        </p:nvSpPr>
        <p:spPr>
          <a:xfrm>
            <a:off x="3629700" y="1417250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190" name="Google Shape;190;p14"/>
          <p:cNvSpPr txBox="1"/>
          <p:nvPr/>
        </p:nvSpPr>
        <p:spPr>
          <a:xfrm>
            <a:off x="1300963" y="1643938"/>
            <a:ext cx="914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Physical Connections</a:t>
            </a:r>
            <a:endParaRPr sz="1000"/>
          </a:p>
        </p:txBody>
      </p:sp>
      <p:sp>
        <p:nvSpPr>
          <p:cNvPr id="191" name="Google Shape;191;p14"/>
          <p:cNvSpPr txBox="1"/>
          <p:nvPr/>
        </p:nvSpPr>
        <p:spPr>
          <a:xfrm>
            <a:off x="6428000" y="3506925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24V</a:t>
            </a:r>
            <a:endParaRPr sz="800"/>
          </a:p>
        </p:txBody>
      </p:sp>
      <p:sp>
        <p:nvSpPr>
          <p:cNvPr id="192" name="Google Shape;192;p14"/>
          <p:cNvSpPr/>
          <p:nvPr/>
        </p:nvSpPr>
        <p:spPr>
          <a:xfrm>
            <a:off x="2195775" y="2631025"/>
            <a:ext cx="4334675" cy="1690650"/>
          </a:xfrm>
          <a:custGeom>
            <a:avLst/>
            <a:gdLst/>
            <a:ahLst/>
            <a:cxnLst/>
            <a:rect l="l" t="t" r="r" b="b"/>
            <a:pathLst>
              <a:path w="173387" h="67626" extrusionOk="0">
                <a:moveTo>
                  <a:pt x="0" y="53576"/>
                </a:moveTo>
                <a:cubicBezTo>
                  <a:pt x="7152" y="55916"/>
                  <a:pt x="16530" y="67420"/>
                  <a:pt x="42912" y="67613"/>
                </a:cubicBezTo>
                <a:cubicBezTo>
                  <a:pt x="69295" y="67807"/>
                  <a:pt x="136549" y="66006"/>
                  <a:pt x="158295" y="54737"/>
                </a:cubicBezTo>
                <a:cubicBezTo>
                  <a:pt x="180041" y="43468"/>
                  <a:pt x="170872" y="9123"/>
                  <a:pt x="173387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Google Shape;193;p14"/>
          <p:cNvSpPr txBox="1"/>
          <p:nvPr/>
        </p:nvSpPr>
        <p:spPr>
          <a:xfrm>
            <a:off x="4585988" y="3121175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On/Off</a:t>
            </a:r>
            <a:endParaRPr sz="800"/>
          </a:p>
        </p:txBody>
      </p:sp>
      <p:sp>
        <p:nvSpPr>
          <p:cNvPr id="194" name="Google Shape;194;p14"/>
          <p:cNvSpPr txBox="1"/>
          <p:nvPr/>
        </p:nvSpPr>
        <p:spPr>
          <a:xfrm>
            <a:off x="5774575" y="3157025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Negative</a:t>
            </a:r>
            <a:endParaRPr sz="800"/>
          </a:p>
        </p:txBody>
      </p:sp>
      <p:sp>
        <p:nvSpPr>
          <p:cNvPr id="195" name="Google Shape;195;p14"/>
          <p:cNvSpPr txBox="1"/>
          <p:nvPr/>
        </p:nvSpPr>
        <p:spPr>
          <a:xfrm>
            <a:off x="3095175" y="2313175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196" name="Google Shape;196;p14"/>
          <p:cNvSpPr txBox="1"/>
          <p:nvPr/>
        </p:nvSpPr>
        <p:spPr>
          <a:xfrm>
            <a:off x="127950" y="2090575"/>
            <a:ext cx="43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197" name="Google Shape;197;p14"/>
          <p:cNvSpPr txBox="1"/>
          <p:nvPr/>
        </p:nvSpPr>
        <p:spPr>
          <a:xfrm>
            <a:off x="2400750" y="2608400"/>
            <a:ext cx="50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</p:txBody>
      </p:sp>
      <p:sp>
        <p:nvSpPr>
          <p:cNvPr id="198" name="Google Shape;198;p14"/>
          <p:cNvSpPr txBox="1"/>
          <p:nvPr/>
        </p:nvSpPr>
        <p:spPr>
          <a:xfrm>
            <a:off x="4385950" y="3650350"/>
            <a:ext cx="6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Ground</a:t>
            </a:r>
            <a:endParaRPr sz="800"/>
          </a:p>
        </p:txBody>
      </p:sp>
      <p:sp>
        <p:nvSpPr>
          <p:cNvPr id="199" name="Google Shape;199;p14"/>
          <p:cNvSpPr/>
          <p:nvPr/>
        </p:nvSpPr>
        <p:spPr>
          <a:xfrm rot="2492603">
            <a:off x="1476678" y="842954"/>
            <a:ext cx="31665" cy="484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2024735">
            <a:off x="1836014" y="1349102"/>
            <a:ext cx="85868" cy="636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3056525" y="2074550"/>
            <a:ext cx="619175" cy="1042975"/>
          </a:xfrm>
          <a:custGeom>
            <a:avLst/>
            <a:gdLst/>
            <a:ahLst/>
            <a:cxnLst/>
            <a:rect l="l" t="t" r="r" b="b"/>
            <a:pathLst>
              <a:path w="24767" h="41719" extrusionOk="0">
                <a:moveTo>
                  <a:pt x="24767" y="0"/>
                </a:moveTo>
                <a:cubicBezTo>
                  <a:pt x="20830" y="2032"/>
                  <a:pt x="4638" y="5239"/>
                  <a:pt x="1145" y="12192"/>
                </a:cubicBezTo>
                <a:cubicBezTo>
                  <a:pt x="-2347" y="19145"/>
                  <a:pt x="3368" y="36798"/>
                  <a:pt x="3812" y="4171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Google Shape;202;p14"/>
          <p:cNvSpPr/>
          <p:nvPr/>
        </p:nvSpPr>
        <p:spPr>
          <a:xfrm>
            <a:off x="2651750" y="1412075"/>
            <a:ext cx="54900" cy="9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5936450" y="1698775"/>
            <a:ext cx="219000" cy="5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 txBox="1"/>
          <p:nvPr/>
        </p:nvSpPr>
        <p:spPr>
          <a:xfrm>
            <a:off x="1930650" y="3382963"/>
            <a:ext cx="3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1883100" y="3757625"/>
            <a:ext cx="40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206" name="Google Shape;206;p14"/>
          <p:cNvCxnSpPr/>
          <p:nvPr/>
        </p:nvCxnSpPr>
        <p:spPr>
          <a:xfrm>
            <a:off x="5410200" y="0"/>
            <a:ext cx="0" cy="6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4"/>
          <p:cNvCxnSpPr/>
          <p:nvPr/>
        </p:nvCxnSpPr>
        <p:spPr>
          <a:xfrm rot="10800000">
            <a:off x="5410200" y="609600"/>
            <a:ext cx="137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4"/>
          <p:cNvCxnSpPr/>
          <p:nvPr/>
        </p:nvCxnSpPr>
        <p:spPr>
          <a:xfrm>
            <a:off x="6781800" y="0"/>
            <a:ext cx="0" cy="60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14"/>
          <p:cNvSpPr txBox="1"/>
          <p:nvPr/>
        </p:nvSpPr>
        <p:spPr>
          <a:xfrm>
            <a:off x="6326375" y="787950"/>
            <a:ext cx="35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Air</a:t>
            </a:r>
            <a:endParaRPr sz="800"/>
          </a:p>
        </p:txBody>
      </p:sp>
      <p:sp>
        <p:nvSpPr>
          <p:cNvPr id="210" name="Google Shape;210;p14"/>
          <p:cNvSpPr txBox="1"/>
          <p:nvPr/>
        </p:nvSpPr>
        <p:spPr>
          <a:xfrm>
            <a:off x="-94750" y="522438"/>
            <a:ext cx="14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Cell</a:t>
            </a:r>
            <a:endParaRPr/>
          </a:p>
        </p:txBody>
      </p:sp>
      <p:cxnSp>
        <p:nvCxnSpPr>
          <p:cNvPr id="211" name="Google Shape;211;p14"/>
          <p:cNvCxnSpPr/>
          <p:nvPr/>
        </p:nvCxnSpPr>
        <p:spPr>
          <a:xfrm rot="10800000" flipH="1">
            <a:off x="1250725" y="448950"/>
            <a:ext cx="60300" cy="241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14"/>
          <p:cNvSpPr/>
          <p:nvPr/>
        </p:nvSpPr>
        <p:spPr>
          <a:xfrm rot="1387501">
            <a:off x="1137789" y="482924"/>
            <a:ext cx="981569" cy="21370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14"/>
          <p:cNvCxnSpPr/>
          <p:nvPr/>
        </p:nvCxnSpPr>
        <p:spPr>
          <a:xfrm flipH="1">
            <a:off x="1029800" y="1076925"/>
            <a:ext cx="130500" cy="4872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4"/>
          <p:cNvCxnSpPr/>
          <p:nvPr/>
        </p:nvCxnSpPr>
        <p:spPr>
          <a:xfrm flipH="1">
            <a:off x="1182925" y="1491250"/>
            <a:ext cx="791100" cy="2748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14"/>
          <p:cNvSpPr/>
          <p:nvPr/>
        </p:nvSpPr>
        <p:spPr>
          <a:xfrm rot="-2701094">
            <a:off x="890093" y="1041116"/>
            <a:ext cx="1333038" cy="36232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"/>
          <p:cNvSpPr/>
          <p:nvPr/>
        </p:nvSpPr>
        <p:spPr>
          <a:xfrm rot="-694073">
            <a:off x="2071322" y="426637"/>
            <a:ext cx="1332976" cy="36254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"/>
          <p:cNvSpPr/>
          <p:nvPr/>
        </p:nvSpPr>
        <p:spPr>
          <a:xfrm rot="3784040">
            <a:off x="1797357" y="527570"/>
            <a:ext cx="439128" cy="44181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"/>
          <p:cNvSpPr/>
          <p:nvPr/>
        </p:nvSpPr>
        <p:spPr>
          <a:xfrm rot="-1307569">
            <a:off x="1880862" y="1057285"/>
            <a:ext cx="1857770" cy="1875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14"/>
          <p:cNvGrpSpPr/>
          <p:nvPr/>
        </p:nvGrpSpPr>
        <p:grpSpPr>
          <a:xfrm rot="-9994321">
            <a:off x="1050623" y="679682"/>
            <a:ext cx="310470" cy="394291"/>
            <a:chOff x="-1138122" y="2304187"/>
            <a:chExt cx="813750" cy="1054363"/>
          </a:xfrm>
        </p:grpSpPr>
        <p:cxnSp>
          <p:nvCxnSpPr>
            <p:cNvPr id="220" name="Google Shape;220;p14"/>
            <p:cNvCxnSpPr/>
            <p:nvPr/>
          </p:nvCxnSpPr>
          <p:spPr>
            <a:xfrm rot="10800000">
              <a:off x="-1129399" y="3350337"/>
              <a:ext cx="793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 rot="10800000">
              <a:off x="-895460" y="2530208"/>
              <a:ext cx="561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1135275" y="3146750"/>
              <a:ext cx="0" cy="21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 rot="10800000">
              <a:off x="-1135220" y="3148367"/>
              <a:ext cx="561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 rot="10800000">
              <a:off x="-1135220" y="3002492"/>
              <a:ext cx="561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14"/>
            <p:cNvCxnSpPr/>
            <p:nvPr/>
          </p:nvCxnSpPr>
          <p:spPr>
            <a:xfrm>
              <a:off x="-579770" y="3003016"/>
              <a:ext cx="600" cy="14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4"/>
            <p:cNvCxnSpPr/>
            <p:nvPr/>
          </p:nvCxnSpPr>
          <p:spPr>
            <a:xfrm>
              <a:off x="-895136" y="2523094"/>
              <a:ext cx="600" cy="14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4"/>
            <p:cNvCxnSpPr/>
            <p:nvPr/>
          </p:nvCxnSpPr>
          <p:spPr>
            <a:xfrm rot="10800000">
              <a:off x="-895460" y="2663051"/>
              <a:ext cx="561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14"/>
            <p:cNvCxnSpPr/>
            <p:nvPr/>
          </p:nvCxnSpPr>
          <p:spPr>
            <a:xfrm>
              <a:off x="-330072" y="2663051"/>
              <a:ext cx="5700" cy="6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14"/>
            <p:cNvCxnSpPr/>
            <p:nvPr/>
          </p:nvCxnSpPr>
          <p:spPr>
            <a:xfrm>
              <a:off x="-330075" y="2317475"/>
              <a:ext cx="0" cy="21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14"/>
            <p:cNvCxnSpPr/>
            <p:nvPr/>
          </p:nvCxnSpPr>
          <p:spPr>
            <a:xfrm rot="10800000">
              <a:off x="-1135274" y="2304187"/>
              <a:ext cx="810900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14"/>
            <p:cNvCxnSpPr/>
            <p:nvPr/>
          </p:nvCxnSpPr>
          <p:spPr>
            <a:xfrm>
              <a:off x="-1138122" y="2305976"/>
              <a:ext cx="5700" cy="6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2" name="Google Shape;232;p14"/>
          <p:cNvSpPr txBox="1"/>
          <p:nvPr/>
        </p:nvSpPr>
        <p:spPr>
          <a:xfrm>
            <a:off x="406850" y="5025"/>
            <a:ext cx="122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Swing Arm</a:t>
            </a:r>
            <a:endParaRPr sz="1000"/>
          </a:p>
        </p:txBody>
      </p:sp>
      <p:sp>
        <p:nvSpPr>
          <p:cNvPr id="233" name="Google Shape;233;p14"/>
          <p:cNvSpPr/>
          <p:nvPr/>
        </p:nvSpPr>
        <p:spPr>
          <a:xfrm>
            <a:off x="415544" y="977475"/>
            <a:ext cx="1317375" cy="1546925"/>
          </a:xfrm>
          <a:custGeom>
            <a:avLst/>
            <a:gdLst/>
            <a:ahLst/>
            <a:cxnLst/>
            <a:rect l="l" t="t" r="r" b="b"/>
            <a:pathLst>
              <a:path w="52695" h="61877" extrusionOk="0">
                <a:moveTo>
                  <a:pt x="24164" y="0"/>
                </a:moveTo>
                <a:cubicBezTo>
                  <a:pt x="20682" y="2813"/>
                  <a:pt x="7086" y="9979"/>
                  <a:pt x="3269" y="16877"/>
                </a:cubicBezTo>
                <a:cubicBezTo>
                  <a:pt x="-548" y="23775"/>
                  <a:pt x="-749" y="34190"/>
                  <a:pt x="1260" y="41389"/>
                </a:cubicBezTo>
                <a:cubicBezTo>
                  <a:pt x="3269" y="48589"/>
                  <a:pt x="6752" y="56759"/>
                  <a:pt x="15324" y="60074"/>
                </a:cubicBezTo>
                <a:cubicBezTo>
                  <a:pt x="23897" y="63389"/>
                  <a:pt x="46467" y="61079"/>
                  <a:pt x="52695" y="6128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Google Shape;234;p14"/>
          <p:cNvSpPr txBox="1"/>
          <p:nvPr/>
        </p:nvSpPr>
        <p:spPr>
          <a:xfrm>
            <a:off x="507300" y="1607325"/>
            <a:ext cx="7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Tibia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69</Words>
  <Application>Microsoft Office PowerPoint</Application>
  <PresentationFormat>On-screen Show (16:9)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2</cp:revision>
  <dcterms:modified xsi:type="dcterms:W3CDTF">2022-03-27T06:30:12Z</dcterms:modified>
</cp:coreProperties>
</file>