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333038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1630" y="1047539"/>
            <a:ext cx="7749779" cy="2228427"/>
          </a:xfrm>
        </p:spPr>
        <p:txBody>
          <a:bodyPr anchor="b"/>
          <a:lstStyle>
            <a:lvl1pPr algn="ctr">
              <a:defRPr sz="50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630" y="3361902"/>
            <a:ext cx="7749779" cy="1545378"/>
          </a:xfrm>
        </p:spPr>
        <p:txBody>
          <a:bodyPr/>
          <a:lstStyle>
            <a:lvl1pPr marL="0" indent="0" algn="ctr">
              <a:buNone/>
              <a:defRPr sz="2034"/>
            </a:lvl1pPr>
            <a:lvl2pPr marL="387477" indent="0" algn="ctr">
              <a:buNone/>
              <a:defRPr sz="1695"/>
            </a:lvl2pPr>
            <a:lvl3pPr marL="774954" indent="0" algn="ctr">
              <a:buNone/>
              <a:defRPr sz="1526"/>
            </a:lvl3pPr>
            <a:lvl4pPr marL="1162431" indent="0" algn="ctr">
              <a:buNone/>
              <a:defRPr sz="1356"/>
            </a:lvl4pPr>
            <a:lvl5pPr marL="1549908" indent="0" algn="ctr">
              <a:buNone/>
              <a:defRPr sz="1356"/>
            </a:lvl5pPr>
            <a:lvl6pPr marL="1937385" indent="0" algn="ctr">
              <a:buNone/>
              <a:defRPr sz="1356"/>
            </a:lvl6pPr>
            <a:lvl7pPr marL="2324862" indent="0" algn="ctr">
              <a:buNone/>
              <a:defRPr sz="1356"/>
            </a:lvl7pPr>
            <a:lvl8pPr marL="2712339" indent="0" algn="ctr">
              <a:buNone/>
              <a:defRPr sz="1356"/>
            </a:lvl8pPr>
            <a:lvl9pPr marL="3099816" indent="0" algn="ctr">
              <a:buNone/>
              <a:defRPr sz="13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1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4580" y="340783"/>
            <a:ext cx="2228061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0396" y="340783"/>
            <a:ext cx="6555021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2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15" y="1595756"/>
            <a:ext cx="8912245" cy="2662555"/>
          </a:xfrm>
        </p:spPr>
        <p:txBody>
          <a:bodyPr anchor="b"/>
          <a:lstStyle>
            <a:lvl1pPr>
              <a:defRPr sz="50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015" y="4283499"/>
            <a:ext cx="8912245" cy="1400175"/>
          </a:xfrm>
        </p:spPr>
        <p:txBody>
          <a:bodyPr/>
          <a:lstStyle>
            <a:lvl1pPr marL="0" indent="0">
              <a:buNone/>
              <a:defRPr sz="2034">
                <a:solidFill>
                  <a:schemeClr val="tx1">
                    <a:tint val="75000"/>
                  </a:schemeClr>
                </a:solidFill>
              </a:defRPr>
            </a:lvl1pPr>
            <a:lvl2pPr marL="387477" indent="0">
              <a:buNone/>
              <a:defRPr sz="1695">
                <a:solidFill>
                  <a:schemeClr val="tx1">
                    <a:tint val="75000"/>
                  </a:schemeClr>
                </a:solidFill>
              </a:defRPr>
            </a:lvl2pPr>
            <a:lvl3pPr marL="774954" indent="0">
              <a:buNone/>
              <a:defRPr sz="1526">
                <a:solidFill>
                  <a:schemeClr val="tx1">
                    <a:tint val="75000"/>
                  </a:schemeClr>
                </a:solidFill>
              </a:defRPr>
            </a:lvl3pPr>
            <a:lvl4pPr marL="1162431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4pPr>
            <a:lvl5pPr marL="1549908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5pPr>
            <a:lvl6pPr marL="1937385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6pPr>
            <a:lvl7pPr marL="2324862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7pPr>
            <a:lvl8pPr marL="2712339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8pPr>
            <a:lvl9pPr marL="3099816" indent="0">
              <a:buNone/>
              <a:defRPr sz="13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3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396" y="1703917"/>
            <a:ext cx="4391541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31101" y="1703917"/>
            <a:ext cx="4391541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3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42" y="340784"/>
            <a:ext cx="891224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743" y="1569085"/>
            <a:ext cx="4371359" cy="768985"/>
          </a:xfrm>
        </p:spPr>
        <p:txBody>
          <a:bodyPr anchor="b"/>
          <a:lstStyle>
            <a:lvl1pPr marL="0" indent="0">
              <a:buNone/>
              <a:defRPr sz="2034" b="1"/>
            </a:lvl1pPr>
            <a:lvl2pPr marL="387477" indent="0">
              <a:buNone/>
              <a:defRPr sz="1695" b="1"/>
            </a:lvl2pPr>
            <a:lvl3pPr marL="774954" indent="0">
              <a:buNone/>
              <a:defRPr sz="1526" b="1"/>
            </a:lvl3pPr>
            <a:lvl4pPr marL="1162431" indent="0">
              <a:buNone/>
              <a:defRPr sz="1356" b="1"/>
            </a:lvl4pPr>
            <a:lvl5pPr marL="1549908" indent="0">
              <a:buNone/>
              <a:defRPr sz="1356" b="1"/>
            </a:lvl5pPr>
            <a:lvl6pPr marL="1937385" indent="0">
              <a:buNone/>
              <a:defRPr sz="1356" b="1"/>
            </a:lvl6pPr>
            <a:lvl7pPr marL="2324862" indent="0">
              <a:buNone/>
              <a:defRPr sz="1356" b="1"/>
            </a:lvl7pPr>
            <a:lvl8pPr marL="2712339" indent="0">
              <a:buNone/>
              <a:defRPr sz="1356" b="1"/>
            </a:lvl8pPr>
            <a:lvl9pPr marL="3099816" indent="0">
              <a:buNone/>
              <a:defRPr sz="13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743" y="2338070"/>
            <a:ext cx="437135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1100" y="1569085"/>
            <a:ext cx="4392887" cy="768985"/>
          </a:xfrm>
        </p:spPr>
        <p:txBody>
          <a:bodyPr anchor="b"/>
          <a:lstStyle>
            <a:lvl1pPr marL="0" indent="0">
              <a:buNone/>
              <a:defRPr sz="2034" b="1"/>
            </a:lvl1pPr>
            <a:lvl2pPr marL="387477" indent="0">
              <a:buNone/>
              <a:defRPr sz="1695" b="1"/>
            </a:lvl2pPr>
            <a:lvl3pPr marL="774954" indent="0">
              <a:buNone/>
              <a:defRPr sz="1526" b="1"/>
            </a:lvl3pPr>
            <a:lvl4pPr marL="1162431" indent="0">
              <a:buNone/>
              <a:defRPr sz="1356" b="1"/>
            </a:lvl4pPr>
            <a:lvl5pPr marL="1549908" indent="0">
              <a:buNone/>
              <a:defRPr sz="1356" b="1"/>
            </a:lvl5pPr>
            <a:lvl6pPr marL="1937385" indent="0">
              <a:buNone/>
              <a:defRPr sz="1356" b="1"/>
            </a:lvl6pPr>
            <a:lvl7pPr marL="2324862" indent="0">
              <a:buNone/>
              <a:defRPr sz="1356" b="1"/>
            </a:lvl7pPr>
            <a:lvl8pPr marL="2712339" indent="0">
              <a:buNone/>
              <a:defRPr sz="1356" b="1"/>
            </a:lvl8pPr>
            <a:lvl9pPr marL="3099816" indent="0">
              <a:buNone/>
              <a:defRPr sz="13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31100" y="2338070"/>
            <a:ext cx="439288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4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9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43" y="426720"/>
            <a:ext cx="3332673" cy="1493520"/>
          </a:xfrm>
        </p:spPr>
        <p:txBody>
          <a:bodyPr anchor="b"/>
          <a:lstStyle>
            <a:lvl1pPr>
              <a:defRPr sz="27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2887" y="921597"/>
            <a:ext cx="5231100" cy="4548717"/>
          </a:xfrm>
        </p:spPr>
        <p:txBody>
          <a:bodyPr/>
          <a:lstStyle>
            <a:lvl1pPr>
              <a:defRPr sz="2712"/>
            </a:lvl1pPr>
            <a:lvl2pPr>
              <a:defRPr sz="2373"/>
            </a:lvl2pPr>
            <a:lvl3pPr>
              <a:defRPr sz="2034"/>
            </a:lvl3pPr>
            <a:lvl4pPr>
              <a:defRPr sz="1695"/>
            </a:lvl4pPr>
            <a:lvl5pPr>
              <a:defRPr sz="1695"/>
            </a:lvl5pPr>
            <a:lvl6pPr>
              <a:defRPr sz="1695"/>
            </a:lvl6pPr>
            <a:lvl7pPr>
              <a:defRPr sz="1695"/>
            </a:lvl7pPr>
            <a:lvl8pPr>
              <a:defRPr sz="1695"/>
            </a:lvl8pPr>
            <a:lvl9pPr>
              <a:defRPr sz="16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743" y="1920240"/>
            <a:ext cx="3332673" cy="3557482"/>
          </a:xfrm>
        </p:spPr>
        <p:txBody>
          <a:bodyPr/>
          <a:lstStyle>
            <a:lvl1pPr marL="0" indent="0">
              <a:buNone/>
              <a:defRPr sz="1356"/>
            </a:lvl1pPr>
            <a:lvl2pPr marL="387477" indent="0">
              <a:buNone/>
              <a:defRPr sz="1187"/>
            </a:lvl2pPr>
            <a:lvl3pPr marL="774954" indent="0">
              <a:buNone/>
              <a:defRPr sz="1017"/>
            </a:lvl3pPr>
            <a:lvl4pPr marL="1162431" indent="0">
              <a:buNone/>
              <a:defRPr sz="848"/>
            </a:lvl4pPr>
            <a:lvl5pPr marL="1549908" indent="0">
              <a:buNone/>
              <a:defRPr sz="848"/>
            </a:lvl5pPr>
            <a:lvl6pPr marL="1937385" indent="0">
              <a:buNone/>
              <a:defRPr sz="848"/>
            </a:lvl6pPr>
            <a:lvl7pPr marL="2324862" indent="0">
              <a:buNone/>
              <a:defRPr sz="848"/>
            </a:lvl7pPr>
            <a:lvl8pPr marL="2712339" indent="0">
              <a:buNone/>
              <a:defRPr sz="848"/>
            </a:lvl8pPr>
            <a:lvl9pPr marL="3099816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43" y="426720"/>
            <a:ext cx="3332673" cy="1493520"/>
          </a:xfrm>
        </p:spPr>
        <p:txBody>
          <a:bodyPr anchor="b"/>
          <a:lstStyle>
            <a:lvl1pPr>
              <a:defRPr sz="27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92887" y="921597"/>
            <a:ext cx="5231100" cy="4548717"/>
          </a:xfrm>
        </p:spPr>
        <p:txBody>
          <a:bodyPr anchor="t"/>
          <a:lstStyle>
            <a:lvl1pPr marL="0" indent="0">
              <a:buNone/>
              <a:defRPr sz="2712"/>
            </a:lvl1pPr>
            <a:lvl2pPr marL="387477" indent="0">
              <a:buNone/>
              <a:defRPr sz="2373"/>
            </a:lvl2pPr>
            <a:lvl3pPr marL="774954" indent="0">
              <a:buNone/>
              <a:defRPr sz="2034"/>
            </a:lvl3pPr>
            <a:lvl4pPr marL="1162431" indent="0">
              <a:buNone/>
              <a:defRPr sz="1695"/>
            </a:lvl4pPr>
            <a:lvl5pPr marL="1549908" indent="0">
              <a:buNone/>
              <a:defRPr sz="1695"/>
            </a:lvl5pPr>
            <a:lvl6pPr marL="1937385" indent="0">
              <a:buNone/>
              <a:defRPr sz="1695"/>
            </a:lvl6pPr>
            <a:lvl7pPr marL="2324862" indent="0">
              <a:buNone/>
              <a:defRPr sz="1695"/>
            </a:lvl7pPr>
            <a:lvl8pPr marL="2712339" indent="0">
              <a:buNone/>
              <a:defRPr sz="1695"/>
            </a:lvl8pPr>
            <a:lvl9pPr marL="3099816" indent="0">
              <a:buNone/>
              <a:defRPr sz="16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743" y="1920240"/>
            <a:ext cx="3332673" cy="3557482"/>
          </a:xfrm>
        </p:spPr>
        <p:txBody>
          <a:bodyPr/>
          <a:lstStyle>
            <a:lvl1pPr marL="0" indent="0">
              <a:buNone/>
              <a:defRPr sz="1356"/>
            </a:lvl1pPr>
            <a:lvl2pPr marL="387477" indent="0">
              <a:buNone/>
              <a:defRPr sz="1187"/>
            </a:lvl2pPr>
            <a:lvl3pPr marL="774954" indent="0">
              <a:buNone/>
              <a:defRPr sz="1017"/>
            </a:lvl3pPr>
            <a:lvl4pPr marL="1162431" indent="0">
              <a:buNone/>
              <a:defRPr sz="848"/>
            </a:lvl4pPr>
            <a:lvl5pPr marL="1549908" indent="0">
              <a:buNone/>
              <a:defRPr sz="848"/>
            </a:lvl5pPr>
            <a:lvl6pPr marL="1937385" indent="0">
              <a:buNone/>
              <a:defRPr sz="848"/>
            </a:lvl6pPr>
            <a:lvl7pPr marL="2324862" indent="0">
              <a:buNone/>
              <a:defRPr sz="848"/>
            </a:lvl7pPr>
            <a:lvl8pPr marL="2712339" indent="0">
              <a:buNone/>
              <a:defRPr sz="848"/>
            </a:lvl8pPr>
            <a:lvl9pPr marL="3099816" indent="0">
              <a:buNone/>
              <a:defRPr sz="8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397" y="340784"/>
            <a:ext cx="891224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0397" y="1703917"/>
            <a:ext cx="891224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396" y="5932594"/>
            <a:ext cx="232493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F4A1-D51F-489D-997E-03F5214DD126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2819" y="5932594"/>
            <a:ext cx="348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7708" y="5932594"/>
            <a:ext cx="232493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72AF-8F67-4D4D-AC1F-EB5F678D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3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4954" rtl="0" eaLnBrk="1" latinLnBrk="0" hangingPunct="1">
        <a:lnSpc>
          <a:spcPct val="90000"/>
        </a:lnSpc>
        <a:spcBef>
          <a:spcPct val="0"/>
        </a:spcBef>
        <a:buNone/>
        <a:defRPr sz="37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739" indent="-193739" algn="l" defTabSz="774954" rtl="0" eaLnBrk="1" latinLnBrk="0" hangingPunct="1">
        <a:lnSpc>
          <a:spcPct val="90000"/>
        </a:lnSpc>
        <a:spcBef>
          <a:spcPts val="848"/>
        </a:spcBef>
        <a:buFont typeface="Arial" panose="020B0604020202020204" pitchFamily="34" charset="0"/>
        <a:buChar char="•"/>
        <a:defRPr sz="2373" kern="1200">
          <a:solidFill>
            <a:schemeClr val="tx1"/>
          </a:solidFill>
          <a:latin typeface="+mn-lt"/>
          <a:ea typeface="+mn-ea"/>
          <a:cs typeface="+mn-cs"/>
        </a:defRPr>
      </a:lvl1pPr>
      <a:lvl2pPr marL="581216" indent="-193739" algn="l" defTabSz="774954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2034" kern="1200">
          <a:solidFill>
            <a:schemeClr val="tx1"/>
          </a:solidFill>
          <a:latin typeface="+mn-lt"/>
          <a:ea typeface="+mn-ea"/>
          <a:cs typeface="+mn-cs"/>
        </a:defRPr>
      </a:lvl2pPr>
      <a:lvl3pPr marL="968693" indent="-193739" algn="l" defTabSz="774954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695" kern="1200">
          <a:solidFill>
            <a:schemeClr val="tx1"/>
          </a:solidFill>
          <a:latin typeface="+mn-lt"/>
          <a:ea typeface="+mn-ea"/>
          <a:cs typeface="+mn-cs"/>
        </a:defRPr>
      </a:lvl3pPr>
      <a:lvl4pPr marL="1356170" indent="-193739" algn="l" defTabSz="774954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526" kern="1200">
          <a:solidFill>
            <a:schemeClr val="tx1"/>
          </a:solidFill>
          <a:latin typeface="+mn-lt"/>
          <a:ea typeface="+mn-ea"/>
          <a:cs typeface="+mn-cs"/>
        </a:defRPr>
      </a:lvl4pPr>
      <a:lvl5pPr marL="1743647" indent="-193739" algn="l" defTabSz="774954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526" kern="1200">
          <a:solidFill>
            <a:schemeClr val="tx1"/>
          </a:solidFill>
          <a:latin typeface="+mn-lt"/>
          <a:ea typeface="+mn-ea"/>
          <a:cs typeface="+mn-cs"/>
        </a:defRPr>
      </a:lvl5pPr>
      <a:lvl6pPr marL="2131124" indent="-193739" algn="l" defTabSz="774954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526" kern="1200">
          <a:solidFill>
            <a:schemeClr val="tx1"/>
          </a:solidFill>
          <a:latin typeface="+mn-lt"/>
          <a:ea typeface="+mn-ea"/>
          <a:cs typeface="+mn-cs"/>
        </a:defRPr>
      </a:lvl6pPr>
      <a:lvl7pPr marL="2518601" indent="-193739" algn="l" defTabSz="774954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526" kern="1200">
          <a:solidFill>
            <a:schemeClr val="tx1"/>
          </a:solidFill>
          <a:latin typeface="+mn-lt"/>
          <a:ea typeface="+mn-ea"/>
          <a:cs typeface="+mn-cs"/>
        </a:defRPr>
      </a:lvl7pPr>
      <a:lvl8pPr marL="2906078" indent="-193739" algn="l" defTabSz="774954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526" kern="1200">
          <a:solidFill>
            <a:schemeClr val="tx1"/>
          </a:solidFill>
          <a:latin typeface="+mn-lt"/>
          <a:ea typeface="+mn-ea"/>
          <a:cs typeface="+mn-cs"/>
        </a:defRPr>
      </a:lvl8pPr>
      <a:lvl9pPr marL="3293555" indent="-193739" algn="l" defTabSz="774954" rtl="0" eaLnBrk="1" latinLnBrk="0" hangingPunct="1">
        <a:lnSpc>
          <a:spcPct val="90000"/>
        </a:lnSpc>
        <a:spcBef>
          <a:spcPts val="424"/>
        </a:spcBef>
        <a:buFont typeface="Arial" panose="020B0604020202020204" pitchFamily="34" charset="0"/>
        <a:buChar char="•"/>
        <a:defRPr sz="15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4954" rtl="0" eaLnBrk="1" latinLnBrk="0" hangingPunct="1">
        <a:defRPr sz="1526" kern="1200">
          <a:solidFill>
            <a:schemeClr val="tx1"/>
          </a:solidFill>
          <a:latin typeface="+mn-lt"/>
          <a:ea typeface="+mn-ea"/>
          <a:cs typeface="+mn-cs"/>
        </a:defRPr>
      </a:lvl1pPr>
      <a:lvl2pPr marL="387477" algn="l" defTabSz="774954" rtl="0" eaLnBrk="1" latinLnBrk="0" hangingPunct="1">
        <a:defRPr sz="1526" kern="1200">
          <a:solidFill>
            <a:schemeClr val="tx1"/>
          </a:solidFill>
          <a:latin typeface="+mn-lt"/>
          <a:ea typeface="+mn-ea"/>
          <a:cs typeface="+mn-cs"/>
        </a:defRPr>
      </a:lvl2pPr>
      <a:lvl3pPr marL="774954" algn="l" defTabSz="774954" rtl="0" eaLnBrk="1" latinLnBrk="0" hangingPunct="1">
        <a:defRPr sz="1526" kern="1200">
          <a:solidFill>
            <a:schemeClr val="tx1"/>
          </a:solidFill>
          <a:latin typeface="+mn-lt"/>
          <a:ea typeface="+mn-ea"/>
          <a:cs typeface="+mn-cs"/>
        </a:defRPr>
      </a:lvl3pPr>
      <a:lvl4pPr marL="1162431" algn="l" defTabSz="774954" rtl="0" eaLnBrk="1" latinLnBrk="0" hangingPunct="1">
        <a:defRPr sz="1526" kern="1200">
          <a:solidFill>
            <a:schemeClr val="tx1"/>
          </a:solidFill>
          <a:latin typeface="+mn-lt"/>
          <a:ea typeface="+mn-ea"/>
          <a:cs typeface="+mn-cs"/>
        </a:defRPr>
      </a:lvl4pPr>
      <a:lvl5pPr marL="1549908" algn="l" defTabSz="774954" rtl="0" eaLnBrk="1" latinLnBrk="0" hangingPunct="1">
        <a:defRPr sz="1526" kern="1200">
          <a:solidFill>
            <a:schemeClr val="tx1"/>
          </a:solidFill>
          <a:latin typeface="+mn-lt"/>
          <a:ea typeface="+mn-ea"/>
          <a:cs typeface="+mn-cs"/>
        </a:defRPr>
      </a:lvl5pPr>
      <a:lvl6pPr marL="1937385" algn="l" defTabSz="774954" rtl="0" eaLnBrk="1" latinLnBrk="0" hangingPunct="1">
        <a:defRPr sz="1526" kern="1200">
          <a:solidFill>
            <a:schemeClr val="tx1"/>
          </a:solidFill>
          <a:latin typeface="+mn-lt"/>
          <a:ea typeface="+mn-ea"/>
          <a:cs typeface="+mn-cs"/>
        </a:defRPr>
      </a:lvl6pPr>
      <a:lvl7pPr marL="2324862" algn="l" defTabSz="774954" rtl="0" eaLnBrk="1" latinLnBrk="0" hangingPunct="1">
        <a:defRPr sz="1526" kern="1200">
          <a:solidFill>
            <a:schemeClr val="tx1"/>
          </a:solidFill>
          <a:latin typeface="+mn-lt"/>
          <a:ea typeface="+mn-ea"/>
          <a:cs typeface="+mn-cs"/>
        </a:defRPr>
      </a:lvl7pPr>
      <a:lvl8pPr marL="2712339" algn="l" defTabSz="774954" rtl="0" eaLnBrk="1" latinLnBrk="0" hangingPunct="1">
        <a:defRPr sz="1526" kern="1200">
          <a:solidFill>
            <a:schemeClr val="tx1"/>
          </a:solidFill>
          <a:latin typeface="+mn-lt"/>
          <a:ea typeface="+mn-ea"/>
          <a:cs typeface="+mn-cs"/>
        </a:defRPr>
      </a:lvl8pPr>
      <a:lvl9pPr marL="3099816" algn="l" defTabSz="774954" rtl="0" eaLnBrk="1" latinLnBrk="0" hangingPunct="1">
        <a:defRPr sz="15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1FB1D7-310B-4040-94E1-E07A471C2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71" y="217981"/>
            <a:ext cx="4523810" cy="291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81462-BD25-4867-BA86-67959D842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511" y="217981"/>
            <a:ext cx="4523810" cy="29142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09252F-0B11-453C-ABFF-040E00517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125" y="3268533"/>
            <a:ext cx="4523810" cy="2914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F0F478-5E24-4C46-AA6F-EBB4E791DA05}"/>
              </a:ext>
            </a:extLst>
          </p:cNvPr>
          <p:cNvSpPr txBox="1"/>
          <p:nvPr/>
        </p:nvSpPr>
        <p:spPr>
          <a:xfrm>
            <a:off x="2913076" y="34196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DF712-6DBC-4E7F-B196-171133694B50}"/>
              </a:ext>
            </a:extLst>
          </p:cNvPr>
          <p:cNvSpPr txBox="1"/>
          <p:nvPr/>
        </p:nvSpPr>
        <p:spPr>
          <a:xfrm>
            <a:off x="5083462" y="4425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503DC-9343-4F32-8410-E0B92DEDAB21}"/>
              </a:ext>
            </a:extLst>
          </p:cNvPr>
          <p:cNvSpPr txBox="1"/>
          <p:nvPr/>
        </p:nvSpPr>
        <p:spPr>
          <a:xfrm>
            <a:off x="343073" y="4412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9556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Bolen</dc:creator>
  <cp:lastModifiedBy>Ben Bolen</cp:lastModifiedBy>
  <cp:revision>2</cp:revision>
  <dcterms:created xsi:type="dcterms:W3CDTF">2022-03-24T09:01:46Z</dcterms:created>
  <dcterms:modified xsi:type="dcterms:W3CDTF">2022-03-24T10:08:59Z</dcterms:modified>
</cp:coreProperties>
</file>