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3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DC9B5-DD96-4981-8635-7E878D353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1117" cy="3930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F48E0-9F8D-4B71-AB99-0E14CD005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2" y="0"/>
            <a:ext cx="6097677" cy="3928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BD8BF-164E-413F-8CB9-D0B44E881CD8}"/>
              </a:ext>
            </a:extLst>
          </p:cNvPr>
          <p:cNvSpPr txBox="1"/>
          <p:nvPr/>
        </p:nvSpPr>
        <p:spPr>
          <a:xfrm>
            <a:off x="74645" y="4758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F69AF-033A-42A0-922D-F76714B00FFE}"/>
              </a:ext>
            </a:extLst>
          </p:cNvPr>
          <p:cNvSpPr txBox="1"/>
          <p:nvPr/>
        </p:nvSpPr>
        <p:spPr>
          <a:xfrm>
            <a:off x="6101117" y="4758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0454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1</cp:revision>
  <dcterms:created xsi:type="dcterms:W3CDTF">2022-03-24T09:15:45Z</dcterms:created>
  <dcterms:modified xsi:type="dcterms:W3CDTF">2022-03-24T09:18:54Z</dcterms:modified>
</cp:coreProperties>
</file>