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5" indent="0" algn="ctr">
              <a:buNone/>
              <a:defRPr sz="2000"/>
            </a:lvl2pPr>
            <a:lvl3pPr marL="914409" indent="0" algn="ctr">
              <a:buNone/>
              <a:defRPr sz="1800"/>
            </a:lvl3pPr>
            <a:lvl4pPr marL="1371614" indent="0" algn="ctr">
              <a:buNone/>
              <a:defRPr sz="1600"/>
            </a:lvl4pPr>
            <a:lvl5pPr marL="1828818" indent="0" algn="ctr">
              <a:buNone/>
              <a:defRPr sz="1600"/>
            </a:lvl5pPr>
            <a:lvl6pPr marL="2286023" indent="0" algn="ctr">
              <a:buNone/>
              <a:defRPr sz="1600"/>
            </a:lvl6pPr>
            <a:lvl7pPr marL="2743227" indent="0" algn="ctr">
              <a:buNone/>
              <a:defRPr sz="1600"/>
            </a:lvl7pPr>
            <a:lvl8pPr marL="3200432" indent="0" algn="ctr">
              <a:buNone/>
              <a:defRPr sz="1600"/>
            </a:lvl8pPr>
            <a:lvl9pPr marL="365763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5" indent="0">
              <a:buNone/>
              <a:defRPr sz="1400"/>
            </a:lvl2pPr>
            <a:lvl3pPr marL="914409" indent="0">
              <a:buNone/>
              <a:defRPr sz="1200"/>
            </a:lvl3pPr>
            <a:lvl4pPr marL="1371614" indent="0">
              <a:buNone/>
              <a:defRPr sz="1000"/>
            </a:lvl4pPr>
            <a:lvl5pPr marL="1828818" indent="0">
              <a:buNone/>
              <a:defRPr sz="1000"/>
            </a:lvl5pPr>
            <a:lvl6pPr marL="2286023" indent="0">
              <a:buNone/>
              <a:defRPr sz="1000"/>
            </a:lvl6pPr>
            <a:lvl7pPr marL="2743227" indent="0">
              <a:buNone/>
              <a:defRPr sz="1000"/>
            </a:lvl7pPr>
            <a:lvl8pPr marL="3200432" indent="0">
              <a:buNone/>
              <a:defRPr sz="1000"/>
            </a:lvl8pPr>
            <a:lvl9pPr marL="365763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5" indent="0">
              <a:buNone/>
              <a:defRPr sz="2800"/>
            </a:lvl2pPr>
            <a:lvl3pPr marL="914409" indent="0">
              <a:buNone/>
              <a:defRPr sz="2400"/>
            </a:lvl3pPr>
            <a:lvl4pPr marL="1371614" indent="0">
              <a:buNone/>
              <a:defRPr sz="2000"/>
            </a:lvl4pPr>
            <a:lvl5pPr marL="1828818" indent="0">
              <a:buNone/>
              <a:defRPr sz="2000"/>
            </a:lvl5pPr>
            <a:lvl6pPr marL="2286023" indent="0">
              <a:buNone/>
              <a:defRPr sz="2000"/>
            </a:lvl6pPr>
            <a:lvl7pPr marL="2743227" indent="0">
              <a:buNone/>
              <a:defRPr sz="2000"/>
            </a:lvl7pPr>
            <a:lvl8pPr marL="3200432" indent="0">
              <a:buNone/>
              <a:defRPr sz="2000"/>
            </a:lvl8pPr>
            <a:lvl9pPr marL="365763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5" indent="0">
              <a:buNone/>
              <a:defRPr sz="1400"/>
            </a:lvl2pPr>
            <a:lvl3pPr marL="914409" indent="0">
              <a:buNone/>
              <a:defRPr sz="1200"/>
            </a:lvl3pPr>
            <a:lvl4pPr marL="1371614" indent="0">
              <a:buNone/>
              <a:defRPr sz="1000"/>
            </a:lvl4pPr>
            <a:lvl5pPr marL="1828818" indent="0">
              <a:buNone/>
              <a:defRPr sz="1000"/>
            </a:lvl5pPr>
            <a:lvl6pPr marL="2286023" indent="0">
              <a:buNone/>
              <a:defRPr sz="1000"/>
            </a:lvl6pPr>
            <a:lvl7pPr marL="2743227" indent="0">
              <a:buNone/>
              <a:defRPr sz="1000"/>
            </a:lvl7pPr>
            <a:lvl8pPr marL="3200432" indent="0">
              <a:buNone/>
              <a:defRPr sz="1000"/>
            </a:lvl8pPr>
            <a:lvl9pPr marL="365763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642D-944E-43BD-B4DE-B371A78F3B1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7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1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6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1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5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0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4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9" indent="-228602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F6E380-4F42-43BC-A9EF-8F9014AF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" t="530" r="5541" b="3761"/>
          <a:stretch/>
        </p:blipFill>
        <p:spPr>
          <a:xfrm>
            <a:off x="690562" y="58062"/>
            <a:ext cx="7762875" cy="6618872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31AE4FC3-1542-4D01-8B19-104704281B40}"/>
              </a:ext>
            </a:extLst>
          </p:cNvPr>
          <p:cNvSpPr/>
          <p:nvPr/>
        </p:nvSpPr>
        <p:spPr>
          <a:xfrm>
            <a:off x="6400802" y="3883891"/>
            <a:ext cx="337127" cy="360218"/>
          </a:xfrm>
          <a:prstGeom prst="arc">
            <a:avLst>
              <a:gd name="adj1" fmla="val 1557621"/>
              <a:gd name="adj2" fmla="val 827633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4D3849-3A1C-418B-A6EB-7A82B9296E52}"/>
              </a:ext>
            </a:extLst>
          </p:cNvPr>
          <p:cNvCxnSpPr/>
          <p:nvPr/>
        </p:nvCxnSpPr>
        <p:spPr>
          <a:xfrm flipV="1">
            <a:off x="3260437" y="5444837"/>
            <a:ext cx="831273" cy="43410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EBB5E4-4A64-4EEF-B9B2-4D904F176F9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735784" y="3883891"/>
            <a:ext cx="704797" cy="296316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5D4C42-096C-4723-98CD-F3571B62DF12}"/>
              </a:ext>
            </a:extLst>
          </p:cNvPr>
          <p:cNvCxnSpPr>
            <a:stCxn id="9" idx="0"/>
          </p:cNvCxnSpPr>
          <p:nvPr/>
        </p:nvCxnSpPr>
        <p:spPr>
          <a:xfrm flipV="1">
            <a:off x="6722754" y="3589869"/>
            <a:ext cx="799034" cy="5488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DD958A-DE78-485D-A8F5-523D30EA5CDD}"/>
              </a:ext>
            </a:extLst>
          </p:cNvPr>
          <p:cNvCxnSpPr/>
          <p:nvPr/>
        </p:nvCxnSpPr>
        <p:spPr>
          <a:xfrm flipV="1">
            <a:off x="4138508" y="3883891"/>
            <a:ext cx="1354666" cy="1453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0101DF0E-FD2F-4B83-8714-88ED93828E1B}"/>
              </a:ext>
            </a:extLst>
          </p:cNvPr>
          <p:cNvSpPr/>
          <p:nvPr/>
        </p:nvSpPr>
        <p:spPr>
          <a:xfrm>
            <a:off x="5493175" y="3819989"/>
            <a:ext cx="242609" cy="196598"/>
          </a:xfrm>
          <a:prstGeom prst="arc">
            <a:avLst>
              <a:gd name="adj1" fmla="val 10035749"/>
              <a:gd name="adj2" fmla="val 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5DFFA6F-3B9E-4459-87CF-D93AAC08733E}"/>
              </a:ext>
            </a:extLst>
          </p:cNvPr>
          <p:cNvSpPr/>
          <p:nvPr/>
        </p:nvSpPr>
        <p:spPr>
          <a:xfrm>
            <a:off x="3898055" y="5180676"/>
            <a:ext cx="240453" cy="264160"/>
          </a:xfrm>
          <a:prstGeom prst="arc">
            <a:avLst>
              <a:gd name="adj1" fmla="val 389765"/>
              <a:gd name="adj2" fmla="val 40508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D646F7-E251-4836-8F1A-BCDF8C512EC3}"/>
              </a:ext>
            </a:extLst>
          </p:cNvPr>
          <p:cNvSpPr/>
          <p:nvPr/>
        </p:nvSpPr>
        <p:spPr>
          <a:xfrm>
            <a:off x="1473202" y="352215"/>
            <a:ext cx="149013" cy="36000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E4BF03-0B73-48EE-9EC1-8E1AD501661B}"/>
              </a:ext>
            </a:extLst>
          </p:cNvPr>
          <p:cNvSpPr/>
          <p:nvPr/>
        </p:nvSpPr>
        <p:spPr>
          <a:xfrm rot="764577">
            <a:off x="1838652" y="5686212"/>
            <a:ext cx="609600" cy="291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089026-0E98-40F7-AC9B-92B3C8DAB51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40745" y="5899071"/>
            <a:ext cx="532748" cy="1088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9553B7-8FE6-4CF1-B0C2-7AEFF1AF464F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37733" y="5622568"/>
            <a:ext cx="508426" cy="1420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FFD2CC-41BD-4DB3-AD8A-C481F3766F6E}"/>
              </a:ext>
            </a:extLst>
          </p:cNvPr>
          <p:cNvSpPr txBox="1"/>
          <p:nvPr/>
        </p:nvSpPr>
        <p:spPr>
          <a:xfrm>
            <a:off x="1246294" y="6316133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Load cell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D710E-D62B-4EBB-A169-F2A95306561E}"/>
              </a:ext>
            </a:extLst>
          </p:cNvPr>
          <p:cNvSpPr txBox="1"/>
          <p:nvPr/>
        </p:nvSpPr>
        <p:spPr>
          <a:xfrm>
            <a:off x="181465" y="2250347"/>
            <a:ext cx="5443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BPA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F898E-C3C5-4D9E-BE07-25D081448176}"/>
              </a:ext>
            </a:extLst>
          </p:cNvPr>
          <p:cNvSpPr txBox="1"/>
          <p:nvPr/>
        </p:nvSpPr>
        <p:spPr>
          <a:xfrm>
            <a:off x="118534" y="4968056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Tibia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BC7A4-F212-4550-AEED-274CC7E573FF}"/>
              </a:ext>
            </a:extLst>
          </p:cNvPr>
          <p:cNvSpPr txBox="1"/>
          <p:nvPr/>
        </p:nvSpPr>
        <p:spPr>
          <a:xfrm>
            <a:off x="2579090" y="2192950"/>
            <a:ext cx="7888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Femur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2D7CC-37F6-4B91-BEC9-BFE65C54FCD9}"/>
              </a:ext>
            </a:extLst>
          </p:cNvPr>
          <p:cNvSpPr txBox="1"/>
          <p:nvPr/>
        </p:nvSpPr>
        <p:spPr>
          <a:xfrm>
            <a:off x="4398618" y="6096000"/>
            <a:ext cx="11653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Swing arm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31EC2-E9CD-42BE-8C18-2E9C980C0BCB}"/>
              </a:ext>
            </a:extLst>
          </p:cNvPr>
          <p:cNvSpPr txBox="1"/>
          <p:nvPr/>
        </p:nvSpPr>
        <p:spPr>
          <a:xfrm>
            <a:off x="5074741" y="4968056"/>
            <a:ext cx="13336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Winch cable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6BB91-E692-4064-BEAC-1AF83B23A669}"/>
              </a:ext>
            </a:extLst>
          </p:cNvPr>
          <p:cNvSpPr txBox="1"/>
          <p:nvPr/>
        </p:nvSpPr>
        <p:spPr>
          <a:xfrm>
            <a:off x="6409974" y="2250347"/>
            <a:ext cx="1576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Winch housing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20937D-8ED6-475C-9BBB-EAB058CBA614}"/>
              </a:ext>
            </a:extLst>
          </p:cNvPr>
          <p:cNvCxnSpPr/>
          <p:nvPr/>
        </p:nvCxnSpPr>
        <p:spPr>
          <a:xfrm>
            <a:off x="753643" y="5152721"/>
            <a:ext cx="367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EEF5E8-048C-442F-802F-D084D94D37D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5845" y="2435013"/>
            <a:ext cx="5746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95561-2080-41B7-8E0C-13EAE65E79B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750599" y="6029801"/>
            <a:ext cx="249185" cy="286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439964D-7CE4-49D2-BC8A-5CD928ACB36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98010" y="2619679"/>
            <a:ext cx="472792" cy="604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3F42FC-1072-489A-B2F6-33AFE246A47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4505852" y="5152721"/>
            <a:ext cx="5688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B6C8D2-5201-4274-9369-ABFF30E1A972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3298614" y="6078469"/>
            <a:ext cx="1100004" cy="202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9204AF-2A70-4DBF-BD61-ED0D53D4AAAC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254902" y="2377616"/>
            <a:ext cx="32418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25BCD8E-22D6-4C12-AB9F-1522FE36226E}"/>
              </a:ext>
            </a:extLst>
          </p:cNvPr>
          <p:cNvSpPr txBox="1"/>
          <p:nvPr/>
        </p:nvSpPr>
        <p:spPr>
          <a:xfrm>
            <a:off x="4626785" y="1364695"/>
            <a:ext cx="2009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jig assembly</a:t>
            </a:r>
          </a:p>
          <a:p>
            <a:r>
              <a:rPr lang="en-US" dirty="0"/>
              <a:t>mounting locations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ED023-F10F-4C3F-B936-CB73B021FA90}"/>
              </a:ext>
            </a:extLst>
          </p:cNvPr>
          <p:cNvSpPr txBox="1"/>
          <p:nvPr/>
        </p:nvSpPr>
        <p:spPr>
          <a:xfrm>
            <a:off x="1664241" y="5055523"/>
            <a:ext cx="54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θ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3B97AA-DDF5-4E3F-8B92-AEFFD7045848}"/>
              </a:ext>
            </a:extLst>
          </p:cNvPr>
          <p:cNvCxnSpPr/>
          <p:nvPr/>
        </p:nvCxnSpPr>
        <p:spPr>
          <a:xfrm flipH="1">
            <a:off x="1120988" y="4238574"/>
            <a:ext cx="806481" cy="1360649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682288-00B4-4EC5-A8FC-51D976024649}"/>
              </a:ext>
            </a:extLst>
          </p:cNvPr>
          <p:cNvCxnSpPr/>
          <p:nvPr/>
        </p:nvCxnSpPr>
        <p:spPr>
          <a:xfrm flipH="1">
            <a:off x="2167922" y="3589869"/>
            <a:ext cx="86981" cy="1867313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A0CA5B50-C055-4A78-8561-F1567316E744}"/>
              </a:ext>
            </a:extLst>
          </p:cNvPr>
          <p:cNvSpPr/>
          <p:nvPr/>
        </p:nvSpPr>
        <p:spPr>
          <a:xfrm rot="11650153">
            <a:off x="1595920" y="4588916"/>
            <a:ext cx="608788" cy="599493"/>
          </a:xfrm>
          <a:prstGeom prst="circularArrow">
            <a:avLst>
              <a:gd name="adj1" fmla="val 12500"/>
              <a:gd name="adj2" fmla="val 1416035"/>
              <a:gd name="adj3" fmla="val 20457681"/>
              <a:gd name="adj4" fmla="val 10899855"/>
              <a:gd name="adj5" fmla="val 198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B0075-6EC3-400A-9C49-C2725AE3DE1A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2131312" y="1662548"/>
            <a:ext cx="2495473" cy="25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782EC65-4947-4C2F-815F-ADA1E9A1071D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2369577" y="1687861"/>
            <a:ext cx="2257209" cy="1313046"/>
          </a:xfrm>
          <a:prstGeom prst="bentConnector3">
            <a:avLst>
              <a:gd name="adj1" fmla="val 1506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242F89A-4FF5-4A1C-9F86-6BBA1ED8C943}"/>
              </a:ext>
            </a:extLst>
          </p:cNvPr>
          <p:cNvSpPr txBox="1"/>
          <p:nvPr/>
        </p:nvSpPr>
        <p:spPr>
          <a:xfrm>
            <a:off x="4915096" y="3140383"/>
            <a:ext cx="1132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Knee joint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83DA9F-C2D1-4BED-BC36-2ACD571D9F75}"/>
              </a:ext>
            </a:extLst>
          </p:cNvPr>
          <p:cNvCxnSpPr>
            <a:cxnSpLocks/>
          </p:cNvCxnSpPr>
          <p:nvPr/>
        </p:nvCxnSpPr>
        <p:spPr>
          <a:xfrm flipH="1">
            <a:off x="2369571" y="3367499"/>
            <a:ext cx="2573785" cy="568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5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created xsi:type="dcterms:W3CDTF">2022-03-21T09:53:00Z</dcterms:created>
  <dcterms:modified xsi:type="dcterms:W3CDTF">2022-03-23T07:57:04Z</dcterms:modified>
</cp:coreProperties>
</file>