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3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841-80D1-462D-B657-2E7F2F5A15C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EFB8-BD10-4C07-9342-E6174408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E678AC-A6B1-4182-B18C-9750DCF3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17" y="102642"/>
            <a:ext cx="6061905" cy="3905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6B2CC-14A3-4EA3-9600-6538E775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642"/>
            <a:ext cx="6061905" cy="3905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BD8BF-164E-413F-8CB9-D0B44E881CD8}"/>
              </a:ext>
            </a:extLst>
          </p:cNvPr>
          <p:cNvSpPr txBox="1"/>
          <p:nvPr/>
        </p:nvSpPr>
        <p:spPr>
          <a:xfrm>
            <a:off x="74645" y="4758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F69AF-033A-42A0-922D-F76714B00FFE}"/>
              </a:ext>
            </a:extLst>
          </p:cNvPr>
          <p:cNvSpPr txBox="1"/>
          <p:nvPr/>
        </p:nvSpPr>
        <p:spPr>
          <a:xfrm>
            <a:off x="6101117" y="4758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0454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2</cp:revision>
  <dcterms:created xsi:type="dcterms:W3CDTF">2022-03-24T09:15:45Z</dcterms:created>
  <dcterms:modified xsi:type="dcterms:W3CDTF">2022-03-24T09:22:46Z</dcterms:modified>
</cp:coreProperties>
</file>