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589838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1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238" y="1047539"/>
            <a:ext cx="6451362" cy="2228427"/>
          </a:xfrm>
        </p:spPr>
        <p:txBody>
          <a:bodyPr anchor="b"/>
          <a:lstStyle>
            <a:lvl1pPr algn="ctr">
              <a:defRPr sz="4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8730" y="3361902"/>
            <a:ext cx="5692379" cy="1545378"/>
          </a:xfrm>
        </p:spPr>
        <p:txBody>
          <a:bodyPr/>
          <a:lstStyle>
            <a:lvl1pPr marL="0" indent="0" algn="ctr">
              <a:buNone/>
              <a:defRPr sz="1992"/>
            </a:lvl1pPr>
            <a:lvl2pPr marL="379476" indent="0" algn="ctr">
              <a:buNone/>
              <a:defRPr sz="1660"/>
            </a:lvl2pPr>
            <a:lvl3pPr marL="758952" indent="0" algn="ctr">
              <a:buNone/>
              <a:defRPr sz="1494"/>
            </a:lvl3pPr>
            <a:lvl4pPr marL="1138428" indent="0" algn="ctr">
              <a:buNone/>
              <a:defRPr sz="1328"/>
            </a:lvl4pPr>
            <a:lvl5pPr marL="1517904" indent="0" algn="ctr">
              <a:buNone/>
              <a:defRPr sz="1328"/>
            </a:lvl5pPr>
            <a:lvl6pPr marL="1897380" indent="0" algn="ctr">
              <a:buNone/>
              <a:defRPr sz="1328"/>
            </a:lvl6pPr>
            <a:lvl7pPr marL="2276856" indent="0" algn="ctr">
              <a:buNone/>
              <a:defRPr sz="1328"/>
            </a:lvl7pPr>
            <a:lvl8pPr marL="2656332" indent="0" algn="ctr">
              <a:buNone/>
              <a:defRPr sz="1328"/>
            </a:lvl8pPr>
            <a:lvl9pPr marL="3035808" indent="0" algn="ctr">
              <a:buNone/>
              <a:defRPr sz="13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6986-D33D-4F56-9B24-C9870919050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F545-6FA2-41CC-88FF-9C344F46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6986-D33D-4F56-9B24-C9870919050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F545-6FA2-41CC-88FF-9C344F46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7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31478" y="340783"/>
            <a:ext cx="1636559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1802" y="340783"/>
            <a:ext cx="4814803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6986-D33D-4F56-9B24-C9870919050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F545-6FA2-41CC-88FF-9C344F46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2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6986-D33D-4F56-9B24-C9870919050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F545-6FA2-41CC-88FF-9C344F46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8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49" y="1595757"/>
            <a:ext cx="6546235" cy="2662555"/>
          </a:xfrm>
        </p:spPr>
        <p:txBody>
          <a:bodyPr anchor="b"/>
          <a:lstStyle>
            <a:lvl1pPr>
              <a:defRPr sz="4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849" y="4283500"/>
            <a:ext cx="6546235" cy="1400175"/>
          </a:xfrm>
        </p:spPr>
        <p:txBody>
          <a:bodyPr/>
          <a:lstStyle>
            <a:lvl1pPr marL="0" indent="0">
              <a:buNone/>
              <a:defRPr sz="1992">
                <a:solidFill>
                  <a:schemeClr val="tx1"/>
                </a:solidFill>
              </a:defRPr>
            </a:lvl1pPr>
            <a:lvl2pPr marL="379476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758952" indent="0">
              <a:buNone/>
              <a:defRPr sz="1494">
                <a:solidFill>
                  <a:schemeClr val="tx1">
                    <a:tint val="75000"/>
                  </a:schemeClr>
                </a:solidFill>
              </a:defRPr>
            </a:lvl3pPr>
            <a:lvl4pPr marL="1138428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4pPr>
            <a:lvl5pPr marL="1517904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5pPr>
            <a:lvl6pPr marL="189738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6pPr>
            <a:lvl7pPr marL="2276856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7pPr>
            <a:lvl8pPr marL="2656332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8pPr>
            <a:lvl9pPr marL="3035808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6986-D33D-4F56-9B24-C9870919050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F545-6FA2-41CC-88FF-9C344F46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0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1801" y="1703917"/>
            <a:ext cx="3225681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2356" y="1703917"/>
            <a:ext cx="3225681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6986-D33D-4F56-9B24-C9870919050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F545-6FA2-41CC-88FF-9C344F46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9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340785"/>
            <a:ext cx="6546235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791" y="1569085"/>
            <a:ext cx="3210857" cy="768985"/>
          </a:xfrm>
        </p:spPr>
        <p:txBody>
          <a:bodyPr anchor="b"/>
          <a:lstStyle>
            <a:lvl1pPr marL="0" indent="0">
              <a:buNone/>
              <a:defRPr sz="1992" b="1"/>
            </a:lvl1pPr>
            <a:lvl2pPr marL="379476" indent="0">
              <a:buNone/>
              <a:defRPr sz="1660" b="1"/>
            </a:lvl2pPr>
            <a:lvl3pPr marL="758952" indent="0">
              <a:buNone/>
              <a:defRPr sz="1494" b="1"/>
            </a:lvl3pPr>
            <a:lvl4pPr marL="1138428" indent="0">
              <a:buNone/>
              <a:defRPr sz="1328" b="1"/>
            </a:lvl4pPr>
            <a:lvl5pPr marL="1517904" indent="0">
              <a:buNone/>
              <a:defRPr sz="1328" b="1"/>
            </a:lvl5pPr>
            <a:lvl6pPr marL="1897380" indent="0">
              <a:buNone/>
              <a:defRPr sz="1328" b="1"/>
            </a:lvl6pPr>
            <a:lvl7pPr marL="2276856" indent="0">
              <a:buNone/>
              <a:defRPr sz="1328" b="1"/>
            </a:lvl7pPr>
            <a:lvl8pPr marL="2656332" indent="0">
              <a:buNone/>
              <a:defRPr sz="1328" b="1"/>
            </a:lvl8pPr>
            <a:lvl9pPr marL="3035808" indent="0">
              <a:buNone/>
              <a:defRPr sz="13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791" y="2338070"/>
            <a:ext cx="3210857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2356" y="1569085"/>
            <a:ext cx="3226670" cy="768985"/>
          </a:xfrm>
        </p:spPr>
        <p:txBody>
          <a:bodyPr anchor="b"/>
          <a:lstStyle>
            <a:lvl1pPr marL="0" indent="0">
              <a:buNone/>
              <a:defRPr sz="1992" b="1"/>
            </a:lvl1pPr>
            <a:lvl2pPr marL="379476" indent="0">
              <a:buNone/>
              <a:defRPr sz="1660" b="1"/>
            </a:lvl2pPr>
            <a:lvl3pPr marL="758952" indent="0">
              <a:buNone/>
              <a:defRPr sz="1494" b="1"/>
            </a:lvl3pPr>
            <a:lvl4pPr marL="1138428" indent="0">
              <a:buNone/>
              <a:defRPr sz="1328" b="1"/>
            </a:lvl4pPr>
            <a:lvl5pPr marL="1517904" indent="0">
              <a:buNone/>
              <a:defRPr sz="1328" b="1"/>
            </a:lvl5pPr>
            <a:lvl6pPr marL="1897380" indent="0">
              <a:buNone/>
              <a:defRPr sz="1328" b="1"/>
            </a:lvl6pPr>
            <a:lvl7pPr marL="2276856" indent="0">
              <a:buNone/>
              <a:defRPr sz="1328" b="1"/>
            </a:lvl7pPr>
            <a:lvl8pPr marL="2656332" indent="0">
              <a:buNone/>
              <a:defRPr sz="1328" b="1"/>
            </a:lvl8pPr>
            <a:lvl9pPr marL="3035808" indent="0">
              <a:buNone/>
              <a:defRPr sz="13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2356" y="2338070"/>
            <a:ext cx="322667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6986-D33D-4F56-9B24-C9870919050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F545-6FA2-41CC-88FF-9C344F46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4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6986-D33D-4F56-9B24-C9870919050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F545-6FA2-41CC-88FF-9C344F46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4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6986-D33D-4F56-9B24-C9870919050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F545-6FA2-41CC-88FF-9C344F46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8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426720"/>
            <a:ext cx="2447920" cy="1493520"/>
          </a:xfrm>
        </p:spPr>
        <p:txBody>
          <a:bodyPr anchor="b"/>
          <a:lstStyle>
            <a:lvl1pPr>
              <a:defRPr sz="26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6670" y="921598"/>
            <a:ext cx="3842355" cy="4548717"/>
          </a:xfrm>
        </p:spPr>
        <p:txBody>
          <a:bodyPr/>
          <a:lstStyle>
            <a:lvl1pPr>
              <a:defRPr sz="2656"/>
            </a:lvl1pPr>
            <a:lvl2pPr>
              <a:defRPr sz="2324"/>
            </a:lvl2pPr>
            <a:lvl3pPr>
              <a:defRPr sz="1992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790" y="1920240"/>
            <a:ext cx="2447920" cy="3557482"/>
          </a:xfrm>
        </p:spPr>
        <p:txBody>
          <a:bodyPr/>
          <a:lstStyle>
            <a:lvl1pPr marL="0" indent="0">
              <a:buNone/>
              <a:defRPr sz="1328"/>
            </a:lvl1pPr>
            <a:lvl2pPr marL="379476" indent="0">
              <a:buNone/>
              <a:defRPr sz="1162"/>
            </a:lvl2pPr>
            <a:lvl3pPr marL="758952" indent="0">
              <a:buNone/>
              <a:defRPr sz="996"/>
            </a:lvl3pPr>
            <a:lvl4pPr marL="1138428" indent="0">
              <a:buNone/>
              <a:defRPr sz="830"/>
            </a:lvl4pPr>
            <a:lvl5pPr marL="1517904" indent="0">
              <a:buNone/>
              <a:defRPr sz="830"/>
            </a:lvl5pPr>
            <a:lvl6pPr marL="1897380" indent="0">
              <a:buNone/>
              <a:defRPr sz="830"/>
            </a:lvl6pPr>
            <a:lvl7pPr marL="2276856" indent="0">
              <a:buNone/>
              <a:defRPr sz="830"/>
            </a:lvl7pPr>
            <a:lvl8pPr marL="2656332" indent="0">
              <a:buNone/>
              <a:defRPr sz="830"/>
            </a:lvl8pPr>
            <a:lvl9pPr marL="3035808" indent="0">
              <a:buNone/>
              <a:defRPr sz="8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6986-D33D-4F56-9B24-C9870919050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F545-6FA2-41CC-88FF-9C344F46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0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426720"/>
            <a:ext cx="2447920" cy="1493520"/>
          </a:xfrm>
        </p:spPr>
        <p:txBody>
          <a:bodyPr anchor="b"/>
          <a:lstStyle>
            <a:lvl1pPr>
              <a:defRPr sz="26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26670" y="921598"/>
            <a:ext cx="3842355" cy="4548717"/>
          </a:xfrm>
        </p:spPr>
        <p:txBody>
          <a:bodyPr anchor="t"/>
          <a:lstStyle>
            <a:lvl1pPr marL="0" indent="0">
              <a:buNone/>
              <a:defRPr sz="2656"/>
            </a:lvl1pPr>
            <a:lvl2pPr marL="379476" indent="0">
              <a:buNone/>
              <a:defRPr sz="2324"/>
            </a:lvl2pPr>
            <a:lvl3pPr marL="758952" indent="0">
              <a:buNone/>
              <a:defRPr sz="1992"/>
            </a:lvl3pPr>
            <a:lvl4pPr marL="1138428" indent="0">
              <a:buNone/>
              <a:defRPr sz="1660"/>
            </a:lvl4pPr>
            <a:lvl5pPr marL="1517904" indent="0">
              <a:buNone/>
              <a:defRPr sz="1660"/>
            </a:lvl5pPr>
            <a:lvl6pPr marL="1897380" indent="0">
              <a:buNone/>
              <a:defRPr sz="1660"/>
            </a:lvl6pPr>
            <a:lvl7pPr marL="2276856" indent="0">
              <a:buNone/>
              <a:defRPr sz="1660"/>
            </a:lvl7pPr>
            <a:lvl8pPr marL="2656332" indent="0">
              <a:buNone/>
              <a:defRPr sz="1660"/>
            </a:lvl8pPr>
            <a:lvl9pPr marL="3035808" indent="0">
              <a:buNone/>
              <a:defRPr sz="16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790" y="1920240"/>
            <a:ext cx="2447920" cy="3557482"/>
          </a:xfrm>
        </p:spPr>
        <p:txBody>
          <a:bodyPr/>
          <a:lstStyle>
            <a:lvl1pPr marL="0" indent="0">
              <a:buNone/>
              <a:defRPr sz="1328"/>
            </a:lvl1pPr>
            <a:lvl2pPr marL="379476" indent="0">
              <a:buNone/>
              <a:defRPr sz="1162"/>
            </a:lvl2pPr>
            <a:lvl3pPr marL="758952" indent="0">
              <a:buNone/>
              <a:defRPr sz="996"/>
            </a:lvl3pPr>
            <a:lvl4pPr marL="1138428" indent="0">
              <a:buNone/>
              <a:defRPr sz="830"/>
            </a:lvl4pPr>
            <a:lvl5pPr marL="1517904" indent="0">
              <a:buNone/>
              <a:defRPr sz="830"/>
            </a:lvl5pPr>
            <a:lvl6pPr marL="1897380" indent="0">
              <a:buNone/>
              <a:defRPr sz="830"/>
            </a:lvl6pPr>
            <a:lvl7pPr marL="2276856" indent="0">
              <a:buNone/>
              <a:defRPr sz="830"/>
            </a:lvl7pPr>
            <a:lvl8pPr marL="2656332" indent="0">
              <a:buNone/>
              <a:defRPr sz="830"/>
            </a:lvl8pPr>
            <a:lvl9pPr marL="3035808" indent="0">
              <a:buNone/>
              <a:defRPr sz="8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6986-D33D-4F56-9B24-C9870919050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F545-6FA2-41CC-88FF-9C344F46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6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802" y="340785"/>
            <a:ext cx="6546235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802" y="1703917"/>
            <a:ext cx="6546235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801" y="5932595"/>
            <a:ext cx="1707714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6986-D33D-4F56-9B24-C9870919050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4134" y="5932595"/>
            <a:ext cx="256157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60323" y="5932595"/>
            <a:ext cx="1707714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2F545-6FA2-41CC-88FF-9C344F46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0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8952" rtl="0" eaLnBrk="1" latinLnBrk="0" hangingPunct="1">
        <a:lnSpc>
          <a:spcPct val="90000"/>
        </a:lnSpc>
        <a:spcBef>
          <a:spcPct val="0"/>
        </a:spcBef>
        <a:buNone/>
        <a:defRPr sz="36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738" indent="-189738" algn="l" defTabSz="758952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2324" kern="1200">
          <a:solidFill>
            <a:schemeClr val="tx1"/>
          </a:solidFill>
          <a:latin typeface="+mn-lt"/>
          <a:ea typeface="+mn-ea"/>
          <a:cs typeface="+mn-cs"/>
        </a:defRPr>
      </a:lvl1pPr>
      <a:lvl2pPr marL="569214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2pPr>
      <a:lvl3pPr marL="948690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328166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4pPr>
      <a:lvl5pPr marL="1707642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5pPr>
      <a:lvl6pPr marL="2087118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6pPr>
      <a:lvl7pPr marL="2466594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7pPr>
      <a:lvl8pPr marL="2846070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8pPr>
      <a:lvl9pPr marL="3225546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1pPr>
      <a:lvl2pPr marL="379476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2pPr>
      <a:lvl3pPr marL="758952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3pPr>
      <a:lvl4pPr marL="1138428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4pPr>
      <a:lvl5pPr marL="1517904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5pPr>
      <a:lvl6pPr marL="1897380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6pPr>
      <a:lvl7pPr marL="2276856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7pPr>
      <a:lvl8pPr marL="2656332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8pPr>
      <a:lvl9pPr marL="3035808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1" name="Picture 1510">
            <a:extLst>
              <a:ext uri="{FF2B5EF4-FFF2-40B4-BE49-F238E27FC236}">
                <a16:creationId xmlns:a16="http://schemas.microsoft.com/office/drawing/2014/main" id="{C60C0720-CF54-40A3-8B69-B967D9229B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10" b="3265"/>
          <a:stretch/>
        </p:blipFill>
        <p:spPr>
          <a:xfrm>
            <a:off x="329279" y="306601"/>
            <a:ext cx="3371858" cy="5787597"/>
          </a:xfrm>
          <a:prstGeom prst="rect">
            <a:avLst/>
          </a:prstGeom>
        </p:spPr>
      </p:pic>
      <p:pic>
        <p:nvPicPr>
          <p:cNvPr id="1513" name="Picture 1512">
            <a:extLst>
              <a:ext uri="{FF2B5EF4-FFF2-40B4-BE49-F238E27FC236}">
                <a16:creationId xmlns:a16="http://schemas.microsoft.com/office/drawing/2014/main" id="{6B704966-EB57-4138-AFDD-8BFD6773E3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0" r="12925"/>
          <a:stretch/>
        </p:blipFill>
        <p:spPr>
          <a:xfrm rot="5400000">
            <a:off x="2851583" y="1514473"/>
            <a:ext cx="5787595" cy="3371856"/>
          </a:xfrm>
          <a:prstGeom prst="rect">
            <a:avLst/>
          </a:prstGeom>
        </p:spPr>
      </p:pic>
      <p:sp>
        <p:nvSpPr>
          <p:cNvPr id="1514" name="TextBox 1513">
            <a:extLst>
              <a:ext uri="{FF2B5EF4-FFF2-40B4-BE49-F238E27FC236}">
                <a16:creationId xmlns:a16="http://schemas.microsoft.com/office/drawing/2014/main" id="{498ADEDA-5E67-40FC-A28A-692D09B65D22}"/>
              </a:ext>
            </a:extLst>
          </p:cNvPr>
          <p:cNvSpPr txBox="1"/>
          <p:nvPr/>
        </p:nvSpPr>
        <p:spPr>
          <a:xfrm>
            <a:off x="54708" y="6017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15" name="TextBox 1514">
            <a:extLst>
              <a:ext uri="{FF2B5EF4-FFF2-40B4-BE49-F238E27FC236}">
                <a16:creationId xmlns:a16="http://schemas.microsoft.com/office/drawing/2014/main" id="{8E43C37E-4C8D-43FD-96D2-F3B46260DB7E}"/>
              </a:ext>
            </a:extLst>
          </p:cNvPr>
          <p:cNvSpPr txBox="1"/>
          <p:nvPr/>
        </p:nvSpPr>
        <p:spPr>
          <a:xfrm>
            <a:off x="3761162" y="60178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517" name="Straight Connector 1516">
            <a:extLst>
              <a:ext uri="{FF2B5EF4-FFF2-40B4-BE49-F238E27FC236}">
                <a16:creationId xmlns:a16="http://schemas.microsoft.com/office/drawing/2014/main" id="{D54991A7-8C06-4380-A733-0FCBF5C1CCF4}"/>
              </a:ext>
            </a:extLst>
          </p:cNvPr>
          <p:cNvCxnSpPr>
            <a:cxnSpLocks/>
          </p:cNvCxnSpPr>
          <p:nvPr/>
        </p:nvCxnSpPr>
        <p:spPr>
          <a:xfrm>
            <a:off x="5056554" y="2493108"/>
            <a:ext cx="1860062" cy="32824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9" name="Straight Connector 1518">
            <a:extLst>
              <a:ext uri="{FF2B5EF4-FFF2-40B4-BE49-F238E27FC236}">
                <a16:creationId xmlns:a16="http://schemas.microsoft.com/office/drawing/2014/main" id="{AF7B252C-80C1-4C2E-8131-0D405ED8B221}"/>
              </a:ext>
            </a:extLst>
          </p:cNvPr>
          <p:cNvCxnSpPr>
            <a:cxnSpLocks/>
          </p:cNvCxnSpPr>
          <p:nvPr/>
        </p:nvCxnSpPr>
        <p:spPr>
          <a:xfrm>
            <a:off x="5189415" y="2164862"/>
            <a:ext cx="1727201" cy="296984"/>
          </a:xfrm>
          <a:prstGeom prst="line">
            <a:avLst/>
          </a:prstGeom>
          <a:ln w="508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4" name="Straight Arrow Connector 1523">
            <a:extLst>
              <a:ext uri="{FF2B5EF4-FFF2-40B4-BE49-F238E27FC236}">
                <a16:creationId xmlns:a16="http://schemas.microsoft.com/office/drawing/2014/main" id="{63FD74B7-EC78-4149-8463-35DC0B44DBDC}"/>
              </a:ext>
            </a:extLst>
          </p:cNvPr>
          <p:cNvCxnSpPr>
            <a:cxnSpLocks/>
          </p:cNvCxnSpPr>
          <p:nvPr/>
        </p:nvCxnSpPr>
        <p:spPr>
          <a:xfrm flipH="1">
            <a:off x="6064738" y="1095055"/>
            <a:ext cx="171939" cy="1155776"/>
          </a:xfrm>
          <a:prstGeom prst="straightConnector1">
            <a:avLst/>
          </a:prstGeom>
          <a:ln w="31750">
            <a:solidFill>
              <a:schemeClr val="accent2"/>
            </a:solidFill>
            <a:headEnd w="sm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C4C6027D-6FA0-4675-BB29-1D732615067D}"/>
              </a:ext>
            </a:extLst>
          </p:cNvPr>
          <p:cNvCxnSpPr>
            <a:cxnSpLocks/>
          </p:cNvCxnSpPr>
          <p:nvPr/>
        </p:nvCxnSpPr>
        <p:spPr>
          <a:xfrm flipV="1">
            <a:off x="5806831" y="2704123"/>
            <a:ext cx="183661" cy="1070708"/>
          </a:xfrm>
          <a:prstGeom prst="straightConnector1">
            <a:avLst/>
          </a:prstGeom>
          <a:ln w="31750">
            <a:solidFill>
              <a:schemeClr val="accent2"/>
            </a:solidFill>
            <a:headEnd w="sm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3" name="TextBox 1532">
            <a:extLst>
              <a:ext uri="{FF2B5EF4-FFF2-40B4-BE49-F238E27FC236}">
                <a16:creationId xmlns:a16="http://schemas.microsoft.com/office/drawing/2014/main" id="{DEB35328-1575-44C6-B426-B586B147E529}"/>
              </a:ext>
            </a:extLst>
          </p:cNvPr>
          <p:cNvSpPr txBox="1"/>
          <p:nvPr/>
        </p:nvSpPr>
        <p:spPr>
          <a:xfrm>
            <a:off x="5143083" y="3858440"/>
            <a:ext cx="201524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+20 mm z axis</a:t>
            </a:r>
          </a:p>
        </p:txBody>
      </p:sp>
    </p:spTree>
    <p:extLst>
      <p:ext uri="{BB962C8B-B14F-4D97-AF65-F5344CB8AC3E}">
        <p14:creationId xmlns:p14="http://schemas.microsoft.com/office/powerpoint/2010/main" val="412407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7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Bolen</dc:creator>
  <cp:lastModifiedBy>Ben Bolen</cp:lastModifiedBy>
  <cp:revision>3</cp:revision>
  <dcterms:created xsi:type="dcterms:W3CDTF">2022-03-24T08:42:49Z</dcterms:created>
  <dcterms:modified xsi:type="dcterms:W3CDTF">2022-03-24T09:13:46Z</dcterms:modified>
</cp:coreProperties>
</file>