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8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4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9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2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DACE-FBAD-4D0C-BF1C-C6C3731FCC4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49E3-EA44-40CA-B477-57D12476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71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03B9-FC31-44DA-9081-CC6E32DBB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Master &amp; Slave C Code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3388F-547E-4368-96D9-51C6AC4B3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25th, 2021</a:t>
            </a:r>
          </a:p>
        </p:txBody>
      </p:sp>
    </p:spTree>
    <p:extLst>
      <p:ext uri="{BB962C8B-B14F-4D97-AF65-F5344CB8AC3E}">
        <p14:creationId xmlns:p14="http://schemas.microsoft.com/office/powerpoint/2010/main" val="16041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EF66-B5A4-4846-A6DF-3A4DFD1C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Existing Hardware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1DB98-8632-498F-8AC7-5F78D986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" y="2174297"/>
            <a:ext cx="12053977" cy="250940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2550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EF66-B5A4-4846-A6DF-3A4DFD1C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Master Micro Duties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82AF-CF1A-4A0C-B636-29EDE507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3541714"/>
          </a:xfrm>
        </p:spPr>
        <p:txBody>
          <a:bodyPr/>
          <a:lstStyle/>
          <a:p>
            <a:r>
              <a:rPr lang="en-US" dirty="0"/>
              <a:t>Read desired muscle pressures from </a:t>
            </a:r>
            <a:r>
              <a:rPr lang="en-US" dirty="0" err="1"/>
              <a:t>Matlab</a:t>
            </a:r>
            <a:r>
              <a:rPr lang="en-US" dirty="0"/>
              <a:t>.</a:t>
            </a:r>
          </a:p>
          <a:p>
            <a:r>
              <a:rPr lang="en-US" dirty="0"/>
              <a:t>Write desired muscle pressures to appropriate slave microcontrollers.</a:t>
            </a:r>
          </a:p>
          <a:p>
            <a:r>
              <a:rPr lang="en-US" dirty="0"/>
              <a:t>Read sensor data from the slave microcontrollers.</a:t>
            </a:r>
          </a:p>
          <a:p>
            <a:r>
              <a:rPr lang="en-US" dirty="0"/>
              <a:t>Write sensor data to </a:t>
            </a:r>
            <a:r>
              <a:rPr lang="en-US" dirty="0" err="1"/>
              <a:t>Matlab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62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9AB-7D17-45F6-AFE8-1D6CB5DC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Master Micro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5159-21B5-4859-976E-850ADDB5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6744"/>
            <a:ext cx="4954588" cy="5330606"/>
          </a:xfrm>
        </p:spPr>
        <p:txBody>
          <a:bodyPr>
            <a:normAutofit/>
          </a:bodyPr>
          <a:lstStyle/>
          <a:p>
            <a:r>
              <a:rPr lang="en-US" dirty="0"/>
              <a:t>Setup microcontroller in main function.</a:t>
            </a:r>
          </a:p>
          <a:p>
            <a:r>
              <a:rPr lang="en-US" dirty="0"/>
              <a:t>In a timer interrupt, perform the required duties: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Matlab</a:t>
            </a:r>
            <a:r>
              <a:rPr lang="en-US" dirty="0"/>
              <a:t> commands.</a:t>
            </a:r>
          </a:p>
          <a:p>
            <a:pPr lvl="1"/>
            <a:r>
              <a:rPr lang="en-US" dirty="0"/>
              <a:t>Write Slave commands.</a:t>
            </a:r>
          </a:p>
          <a:p>
            <a:pPr lvl="1"/>
            <a:r>
              <a:rPr lang="en-US" dirty="0"/>
              <a:t>Read Slave sensors.</a:t>
            </a:r>
          </a:p>
          <a:p>
            <a:pPr lvl="1"/>
            <a:r>
              <a:rPr lang="en-US" dirty="0"/>
              <a:t>Write </a:t>
            </a:r>
            <a:r>
              <a:rPr lang="en-US" dirty="0" err="1"/>
              <a:t>Matlab</a:t>
            </a:r>
            <a:r>
              <a:rPr lang="en-US" dirty="0"/>
              <a:t> sensors.</a:t>
            </a:r>
          </a:p>
          <a:p>
            <a:r>
              <a:rPr lang="en-US" dirty="0"/>
              <a:t>Slave information is stored in a data structure: “slave manager”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6B422-B4AC-4456-B497-5E6F2321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175" y="2297274"/>
            <a:ext cx="3188022" cy="202874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96C4D-F8B3-4546-B090-919873E0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05" y="4461958"/>
            <a:ext cx="5652728" cy="220539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D754E3-FF33-4D38-9CB8-F254DE27F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178" y="1049681"/>
            <a:ext cx="3269455" cy="328513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792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9AB-7D17-45F6-AFE8-1D6CB5DC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A note about functions…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5159-21B5-4859-976E-850ADDB5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6744"/>
            <a:ext cx="5820106" cy="5176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are stored in separate C files.</a:t>
            </a:r>
          </a:p>
          <a:p>
            <a:r>
              <a:rPr lang="en-US" dirty="0"/>
              <a:t>Function files include:</a:t>
            </a:r>
          </a:p>
          <a:p>
            <a:pPr lvl="1"/>
            <a:r>
              <a:rPr lang="en-US" dirty="0" err="1"/>
              <a:t>Setup_Functions.c</a:t>
            </a:r>
            <a:endParaRPr lang="en-US" dirty="0"/>
          </a:p>
          <a:p>
            <a:pPr lvl="1"/>
            <a:r>
              <a:rPr lang="en-US" dirty="0" err="1"/>
              <a:t>SPI_Functions.c</a:t>
            </a:r>
            <a:endParaRPr lang="en-US" dirty="0"/>
          </a:p>
          <a:p>
            <a:pPr lvl="1"/>
            <a:r>
              <a:rPr lang="en-US" dirty="0" err="1"/>
              <a:t>USART_Functions.c</a:t>
            </a:r>
            <a:endParaRPr lang="en-US" dirty="0"/>
          </a:p>
          <a:p>
            <a:pPr lvl="1"/>
            <a:r>
              <a:rPr lang="en-US" dirty="0" err="1"/>
              <a:t>ADC_DAC_Functions.c</a:t>
            </a:r>
            <a:endParaRPr lang="en-US" dirty="0"/>
          </a:p>
          <a:p>
            <a:pPr lvl="1"/>
            <a:r>
              <a:rPr lang="en-US" dirty="0" err="1"/>
              <a:t>Conversion_Functions.c</a:t>
            </a:r>
            <a:endParaRPr lang="en-US" dirty="0"/>
          </a:p>
          <a:p>
            <a:pPr lvl="1"/>
            <a:r>
              <a:rPr lang="en-US" dirty="0" err="1"/>
              <a:t>Pin_Functions.c</a:t>
            </a:r>
            <a:endParaRPr lang="en-US" dirty="0"/>
          </a:p>
          <a:p>
            <a:pPr lvl="1"/>
            <a:r>
              <a:rPr lang="en-US" dirty="0"/>
              <a:t>Control Functions</a:t>
            </a:r>
          </a:p>
          <a:p>
            <a:pPr lvl="1"/>
            <a:r>
              <a:rPr lang="en-US" dirty="0"/>
              <a:t>Encoder Functions</a:t>
            </a:r>
          </a:p>
          <a:p>
            <a:r>
              <a:rPr lang="en-US" dirty="0"/>
              <a:t>Master &amp; Slave micros have their own versions of each of these files.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8ABE2-2B83-4C70-8C9D-400EC1DB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94" y="3942272"/>
            <a:ext cx="2415300" cy="27186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F4DB8-3F24-4A1A-933D-4E343919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914" y="3283372"/>
            <a:ext cx="2533138" cy="33775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5536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9AB-7D17-45F6-AFE8-1D6CB5DC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Master Micro: Reading </a:t>
            </a:r>
            <a:r>
              <a:rPr lang="en-US" dirty="0" err="1"/>
              <a:t>Matlab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5159-21B5-4859-976E-850ADDB5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6744"/>
            <a:ext cx="5820106" cy="4796637"/>
          </a:xfrm>
        </p:spPr>
        <p:txBody>
          <a:bodyPr>
            <a:normAutofit/>
          </a:bodyPr>
          <a:lstStyle/>
          <a:p>
            <a:r>
              <a:rPr lang="en-US" dirty="0" err="1"/>
              <a:t>Usart_read_matlab_desired_pressures</a:t>
            </a:r>
            <a:endParaRPr lang="en-US" dirty="0"/>
          </a:p>
          <a:p>
            <a:pPr lvl="1"/>
            <a:r>
              <a:rPr lang="en-US" dirty="0"/>
              <a:t>Waits for the “start sequence” from </a:t>
            </a:r>
            <a:r>
              <a:rPr lang="en-US" dirty="0" err="1"/>
              <a:t>Matlab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Reads the number of commands to expect.</a:t>
            </a:r>
          </a:p>
          <a:p>
            <a:pPr lvl="1"/>
            <a:r>
              <a:rPr lang="en-US" dirty="0"/>
              <a:t>Reads each set of command values.</a:t>
            </a:r>
          </a:p>
          <a:p>
            <a:pPr lvl="1"/>
            <a:r>
              <a:rPr lang="en-US" dirty="0"/>
              <a:t>Stores the desired pressure commands into the slave manager.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D3D4E-F6A7-4369-A253-22FB916A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1" y="1336744"/>
            <a:ext cx="7258050" cy="4476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7EC87-8E9D-4713-9D25-B290D6D1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400" y="1501327"/>
            <a:ext cx="2285511" cy="229647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3D5878-DD56-40E7-AF12-46963C9D8C5D}"/>
              </a:ext>
            </a:extLst>
          </p:cNvPr>
          <p:cNvSpPr/>
          <p:nvPr/>
        </p:nvSpPr>
        <p:spPr>
          <a:xfrm>
            <a:off x="9342408" y="2666817"/>
            <a:ext cx="1319841" cy="24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0E67F6-064F-48C0-96D8-FBA4DA9EE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11" y="4073847"/>
            <a:ext cx="10287000" cy="26574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4667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9AB-7D17-45F6-AFE8-1D6CB5DC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Master Micro: Read / Write to Slaves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5159-21B5-4859-976E-850ADDB5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36744"/>
            <a:ext cx="5043729" cy="4796637"/>
          </a:xfrm>
        </p:spPr>
        <p:txBody>
          <a:bodyPr>
            <a:normAutofit/>
          </a:bodyPr>
          <a:lstStyle/>
          <a:p>
            <a:r>
              <a:rPr lang="en-US" dirty="0" err="1"/>
              <a:t>Spi_read_write_slave_sensor_specific_command</a:t>
            </a:r>
            <a:endParaRPr lang="en-US" dirty="0"/>
          </a:p>
          <a:p>
            <a:pPr lvl="1"/>
            <a:r>
              <a:rPr lang="en-US" dirty="0"/>
              <a:t>Builds a byte array to send to the slave.</a:t>
            </a:r>
          </a:p>
          <a:p>
            <a:pPr lvl="1"/>
            <a:r>
              <a:rPr lang="en-US" dirty="0"/>
              <a:t>Writes the command ID.</a:t>
            </a:r>
          </a:p>
          <a:p>
            <a:pPr lvl="1"/>
            <a:r>
              <a:rPr lang="en-US" dirty="0"/>
              <a:t>Writes the sensor ID.</a:t>
            </a:r>
          </a:p>
          <a:p>
            <a:pPr lvl="1"/>
            <a:r>
              <a:rPr lang="en-US" dirty="0"/>
              <a:t>Writes the command low &amp; high bytes.</a:t>
            </a:r>
          </a:p>
          <a:p>
            <a:pPr lvl="1"/>
            <a:r>
              <a:rPr lang="en-US" dirty="0"/>
              <a:t>Writes 4 more dummy bytes if we want to read all sensors from the slave.</a:t>
            </a:r>
          </a:p>
          <a:p>
            <a:pPr lvl="1"/>
            <a:r>
              <a:rPr lang="en-US" dirty="0"/>
              <a:t>Stores the received data in the slave manager.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7EC87-8E9D-4713-9D25-B290D6D1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400" y="1501327"/>
            <a:ext cx="2285511" cy="229647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53457E-6B77-45B4-B7C0-4ACACFA5AFE2}"/>
              </a:ext>
            </a:extLst>
          </p:cNvPr>
          <p:cNvSpPr/>
          <p:nvPr/>
        </p:nvSpPr>
        <p:spPr>
          <a:xfrm>
            <a:off x="9359659" y="2378015"/>
            <a:ext cx="1621765" cy="521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D8C06-9A7A-49E7-9184-4DCFA1EFC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9" y="3942272"/>
            <a:ext cx="5861774" cy="26853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99138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3343</TotalTime>
  <Words>285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Master &amp; Slave C Code Overview</vt:lpstr>
      <vt:lpstr>Existing Hardware Organization</vt:lpstr>
      <vt:lpstr>Master Micro Duties</vt:lpstr>
      <vt:lpstr>Master Micro approach</vt:lpstr>
      <vt:lpstr>A note about functions…</vt:lpstr>
      <vt:lpstr>Master Micro: Reading Matlab Commands</vt:lpstr>
      <vt:lpstr>Master Micro: Read / Write to Slaves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&amp; Slave C Code Overview</dc:title>
  <dc:creator>Cody Scharzenberger</dc:creator>
  <cp:lastModifiedBy>Cody Scharzenberger</cp:lastModifiedBy>
  <cp:revision>13</cp:revision>
  <dcterms:created xsi:type="dcterms:W3CDTF">2021-03-25T20:12:49Z</dcterms:created>
  <dcterms:modified xsi:type="dcterms:W3CDTF">2021-04-02T22:09:48Z</dcterms:modified>
</cp:coreProperties>
</file>