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563" y="145312"/>
            <a:ext cx="9855059" cy="1252870"/>
          </a:xfrm>
        </p:spPr>
        <p:txBody>
          <a:bodyPr/>
          <a:lstStyle/>
          <a:p>
            <a:r>
              <a:rPr lang="en-US" dirty="0"/>
              <a:t>Encoder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864" y="1403499"/>
                <a:ext cx="6283844" cy="5716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Quadrature encoder resolution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𝑐𝑜𝑢𝑛𝑡𝑠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time (s)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frequency (Hz)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Change in angular position during one control loop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𝑒𝑔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𝑜𝑢𝑛𝑡𝑠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ngular velocity during one control loop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𝐸𝑛𝑐𝐶𝑜𝑢𝑛𝑡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At minimum operating speed,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must be at least 5 to add factor of safety, to avoid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 = 0, which causes zero velocity error.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4" y="1403499"/>
                <a:ext cx="6283844" cy="5716821"/>
              </a:xfrm>
              <a:prstGeom prst="rect">
                <a:avLst/>
              </a:prstGeom>
              <a:blipFill>
                <a:blip r:embed="rId2"/>
                <a:stretch>
                  <a:fillRect l="-679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73454" y="1398182"/>
                <a:ext cx="52861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fixed angular velocity and sample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 are proportionally related.</a:t>
                </a:r>
              </a:p>
              <a:p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is halved,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 is halved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So, angular velocity resolution depends solely on sample frequency.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Smaller sample frequency (slower speed), improves angular velocity resolution.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454" y="1398182"/>
                <a:ext cx="5286155" cy="3416320"/>
              </a:xfrm>
              <a:prstGeom prst="rect">
                <a:avLst/>
              </a:prstGeom>
              <a:blipFill>
                <a:blip r:embed="rId3"/>
                <a:stretch>
                  <a:fillRect l="-807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8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831"/>
          </a:xfrm>
        </p:spPr>
        <p:txBody>
          <a:bodyPr/>
          <a:lstStyle/>
          <a:p>
            <a:r>
              <a:rPr lang="en-US" dirty="0"/>
              <a:t>Sample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264" y="1555899"/>
                <a:ext cx="6044610" cy="516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Quadrature encoder resolution = 8192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𝑐𝑜𝑢𝑛𝑡𝑠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time (s)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frequency (Hz)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1000 Hz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5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𝐸𝑛𝑐𝐶𝑜𝑢𝑛𝑡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8192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1000=219.7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 = 6 (min change possible = 1 </a:t>
                </a:r>
                <a:r>
                  <a:rPr lang="en-US" dirty="0" err="1"/>
                  <a:t>int</a:t>
                </a:r>
                <a:r>
                  <a:rPr lang="en-US" dirty="0"/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8192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63.7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velocity resolution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263.7−219.7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=43.9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4" y="1555899"/>
                <a:ext cx="6044610" cy="5162632"/>
              </a:xfrm>
              <a:prstGeom prst="rect">
                <a:avLst/>
              </a:prstGeom>
              <a:blipFill>
                <a:blip r:embed="rId2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47390" y="1236922"/>
                <a:ext cx="6044610" cy="5854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Halve Quad Encoder Resolution at same angular velocity</a:t>
                </a:r>
              </a:p>
              <a:p>
                <a:endParaRPr lang="en-US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Quadrature encoder resolution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4096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𝑐𝑜𝑢𝑛𝑡𝑠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time (s)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frequency (Hz)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1000 Hz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2.5 (impossible, must be integer)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𝐸𝑛𝑐𝐶𝑜𝑢𝑛𝑡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219.7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 = 3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1000=263.7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velocity resolution is determined by whole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, so resolution not comparable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90" y="1236922"/>
                <a:ext cx="6044610" cy="5854423"/>
              </a:xfrm>
              <a:prstGeom prst="rect">
                <a:avLst/>
              </a:prstGeom>
              <a:blipFill>
                <a:blip r:embed="rId3"/>
                <a:stretch>
                  <a:fillRect l="-806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0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831"/>
          </a:xfrm>
        </p:spPr>
        <p:txBody>
          <a:bodyPr/>
          <a:lstStyle/>
          <a:p>
            <a:r>
              <a:rPr lang="en-US" dirty="0"/>
              <a:t>Sample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264" y="1555899"/>
                <a:ext cx="6044610" cy="516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Quadrature encoder resolution = 8192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𝑐𝑜𝑢𝑛𝑡𝑠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time (s)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frequency (Hz)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1000 Hz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5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𝐸𝑛𝑐𝐶𝑜𝑢𝑛𝑡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8192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1000=219.7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 = 6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8192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63.7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velocity resolution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263.7−219.7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=43.9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4" y="1555899"/>
                <a:ext cx="6044610" cy="5162632"/>
              </a:xfrm>
              <a:prstGeom prst="rect">
                <a:avLst/>
              </a:prstGeom>
              <a:blipFill>
                <a:blip r:embed="rId2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47390" y="1236922"/>
                <a:ext cx="6044610" cy="569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Halve Sample Frequency at same angular velocity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Quadrature encoder resolution 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𝑐𝑜𝑢𝑛𝑡𝑠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time (s)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Sample frequency (Hz)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500 Hz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5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𝐸𝑛𝑐𝐶𝑜𝑢𝑛𝑡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8192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500=109.9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𝐸𝑛𝑐𝐶𝑜𝑢𝑛𝑡</m:t>
                    </m:r>
                  </m:oMath>
                </a14:m>
                <a:r>
                  <a:rPr lang="en-US" dirty="0"/>
                  <a:t> = 6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8192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31.8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velocity resolution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131.8−109.9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=21.9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90" y="1236922"/>
                <a:ext cx="6044610" cy="5699381"/>
              </a:xfrm>
              <a:prstGeom prst="rect">
                <a:avLst/>
              </a:prstGeom>
              <a:blipFill>
                <a:blip r:embed="rId3"/>
                <a:stretch>
                  <a:fillRect l="-806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4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2" y="1340367"/>
            <a:ext cx="11475779" cy="5230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1939" y="266649"/>
            <a:ext cx="9404723" cy="934831"/>
          </a:xfrm>
        </p:spPr>
        <p:txBody>
          <a:bodyPr/>
          <a:lstStyle/>
          <a:p>
            <a:r>
              <a:rPr lang="en-US" dirty="0"/>
              <a:t>Tabulated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84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035"/>
          </a:xfrm>
        </p:spPr>
        <p:txBody>
          <a:bodyPr/>
          <a:lstStyle/>
          <a:p>
            <a:r>
              <a:rPr lang="en-US" dirty="0"/>
              <a:t>Conclusion (1/2)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62841"/>
            <a:ext cx="10744200" cy="3486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114" y="1440712"/>
            <a:ext cx="10807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 resolution at maximum sampling frequency is the same, regardless of encoder hardware resolution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Decreasing hardware resolution decreases the maximum sampling frequency proportionally, so the highest hardware resolution results in the highest possible sampling frequency</a:t>
            </a:r>
          </a:p>
        </p:txBody>
      </p:sp>
    </p:spTree>
    <p:extLst>
      <p:ext uri="{BB962C8B-B14F-4D97-AF65-F5344CB8AC3E}">
        <p14:creationId xmlns:p14="http://schemas.microsoft.com/office/powerpoint/2010/main" val="108858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41" y="479299"/>
            <a:ext cx="9404723" cy="871035"/>
          </a:xfrm>
        </p:spPr>
        <p:txBody>
          <a:bodyPr/>
          <a:lstStyle/>
          <a:p>
            <a:r>
              <a:rPr lang="en-US" dirty="0"/>
              <a:t>Conclusion 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882" y="1321279"/>
            <a:ext cx="55014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encoder is attached after linkages, and directly to platform shafts (no mechanical advantage = very slow shaft speeds for encoder), maximum sampling frequency depends on minimum operating frequency.  If 0.1Hz is minimum operating speed, max sampling frequency with FS = 5 is approximately 14 Hz with 0.6dps resolution.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encoder is attached before linkages (and assuming 3x mechanical advantage = faster shaft speeds for encoder), max sampling frequency with FS = 5 is approximately 328 Hz with 14.4dps resolution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47536" y="1600200"/>
            <a:ext cx="1878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Validated these results experimentally with less than 2% error.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39685" y="138221"/>
            <a:ext cx="3746278" cy="6624319"/>
            <a:chOff x="6139685" y="138221"/>
            <a:chExt cx="3746278" cy="66243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9685" y="138221"/>
              <a:ext cx="3746278" cy="66243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5215" y="2376377"/>
              <a:ext cx="3655218" cy="233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85215" y="3780381"/>
              <a:ext cx="3655218" cy="233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9840433" y="2333847"/>
            <a:ext cx="252931" cy="106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885963" y="2376377"/>
            <a:ext cx="207401" cy="1404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43870" y="1321279"/>
            <a:ext cx="622004" cy="53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43870" y="4938823"/>
            <a:ext cx="622004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3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41" y="479299"/>
            <a:ext cx="9404723" cy="871035"/>
          </a:xfrm>
        </p:spPr>
        <p:txBody>
          <a:bodyPr/>
          <a:lstStyle/>
          <a:p>
            <a:r>
              <a:rPr lang="en-US" dirty="0"/>
              <a:t>Backup – Velocity Resolution Validation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8" y="2120631"/>
            <a:ext cx="5562682" cy="4524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33" y="1549598"/>
            <a:ext cx="6157792" cy="50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41" y="479299"/>
            <a:ext cx="9404723" cy="1604682"/>
          </a:xfrm>
        </p:spPr>
        <p:txBody>
          <a:bodyPr/>
          <a:lstStyle/>
          <a:p>
            <a:r>
              <a:rPr lang="en-US" dirty="0"/>
              <a:t>Backup – Sample Position/Velocity Curves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4" y="2146293"/>
            <a:ext cx="6245207" cy="365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4" y="2146292"/>
            <a:ext cx="5018568" cy="36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9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591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Encoder Resolution</vt:lpstr>
      <vt:lpstr>Sample Calculations</vt:lpstr>
      <vt:lpstr>Sample Calculations</vt:lpstr>
      <vt:lpstr>Tabulated Calculations</vt:lpstr>
      <vt:lpstr>Conclusion (1/2)</vt:lpstr>
      <vt:lpstr>Conclusion (2/2)</vt:lpstr>
      <vt:lpstr>Backup – Velocity Resolution Validation</vt:lpstr>
      <vt:lpstr>Backup – Sample Position/Velocity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Encoder Resolution</dc:title>
  <dc:creator>Tiffany Stager</dc:creator>
  <cp:lastModifiedBy>Tiffany Stager</cp:lastModifiedBy>
  <cp:revision>16</cp:revision>
  <dcterms:created xsi:type="dcterms:W3CDTF">2017-04-09T16:22:03Z</dcterms:created>
  <dcterms:modified xsi:type="dcterms:W3CDTF">2017-04-10T00:08:24Z</dcterms:modified>
</cp:coreProperties>
</file>