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553275"/>
  <p:notesSz cx="6858000" cy="9144000"/>
  <p:defaultTextStyle>
    <a:defPPr>
      <a:defRPr lang="en-US"/>
    </a:defPPr>
    <a:lvl1pPr marL="0" algn="l" defTabSz="2183953" rtl="0" eaLnBrk="1" latinLnBrk="0" hangingPunct="1">
      <a:defRPr sz="8615" kern="1200">
        <a:solidFill>
          <a:schemeClr val="tx1"/>
        </a:solidFill>
        <a:latin typeface="+mn-lt"/>
        <a:ea typeface="+mn-ea"/>
        <a:cs typeface="+mn-cs"/>
      </a:defRPr>
    </a:lvl1pPr>
    <a:lvl2pPr marL="2183953" algn="l" defTabSz="2183953" rtl="0" eaLnBrk="1" latinLnBrk="0" hangingPunct="1">
      <a:defRPr sz="8615" kern="1200">
        <a:solidFill>
          <a:schemeClr val="tx1"/>
        </a:solidFill>
        <a:latin typeface="+mn-lt"/>
        <a:ea typeface="+mn-ea"/>
        <a:cs typeface="+mn-cs"/>
      </a:defRPr>
    </a:lvl2pPr>
    <a:lvl3pPr marL="4367906" algn="l" defTabSz="2183953" rtl="0" eaLnBrk="1" latinLnBrk="0" hangingPunct="1">
      <a:defRPr sz="8615" kern="1200">
        <a:solidFill>
          <a:schemeClr val="tx1"/>
        </a:solidFill>
        <a:latin typeface="+mn-lt"/>
        <a:ea typeface="+mn-ea"/>
        <a:cs typeface="+mn-cs"/>
      </a:defRPr>
    </a:lvl3pPr>
    <a:lvl4pPr marL="6551859" algn="l" defTabSz="2183953" rtl="0" eaLnBrk="1" latinLnBrk="0" hangingPunct="1">
      <a:defRPr sz="8615" kern="1200">
        <a:solidFill>
          <a:schemeClr val="tx1"/>
        </a:solidFill>
        <a:latin typeface="+mn-lt"/>
        <a:ea typeface="+mn-ea"/>
        <a:cs typeface="+mn-cs"/>
      </a:defRPr>
    </a:lvl4pPr>
    <a:lvl5pPr marL="8735812" algn="l" defTabSz="2183953" rtl="0" eaLnBrk="1" latinLnBrk="0" hangingPunct="1">
      <a:defRPr sz="8615" kern="1200">
        <a:solidFill>
          <a:schemeClr val="tx1"/>
        </a:solidFill>
        <a:latin typeface="+mn-lt"/>
        <a:ea typeface="+mn-ea"/>
        <a:cs typeface="+mn-cs"/>
      </a:defRPr>
    </a:lvl5pPr>
    <a:lvl6pPr marL="10919765" algn="l" defTabSz="2183953" rtl="0" eaLnBrk="1" latinLnBrk="0" hangingPunct="1">
      <a:defRPr sz="8615" kern="1200">
        <a:solidFill>
          <a:schemeClr val="tx1"/>
        </a:solidFill>
        <a:latin typeface="+mn-lt"/>
        <a:ea typeface="+mn-ea"/>
        <a:cs typeface="+mn-cs"/>
      </a:defRPr>
    </a:lvl6pPr>
    <a:lvl7pPr marL="13103718" algn="l" defTabSz="2183953" rtl="0" eaLnBrk="1" latinLnBrk="0" hangingPunct="1">
      <a:defRPr sz="8615" kern="1200">
        <a:solidFill>
          <a:schemeClr val="tx1"/>
        </a:solidFill>
        <a:latin typeface="+mn-lt"/>
        <a:ea typeface="+mn-ea"/>
        <a:cs typeface="+mn-cs"/>
      </a:defRPr>
    </a:lvl7pPr>
    <a:lvl8pPr marL="15287671" algn="l" defTabSz="2183953" rtl="0" eaLnBrk="1" latinLnBrk="0" hangingPunct="1">
      <a:defRPr sz="8615" kern="1200">
        <a:solidFill>
          <a:schemeClr val="tx1"/>
        </a:solidFill>
        <a:latin typeface="+mn-lt"/>
        <a:ea typeface="+mn-ea"/>
        <a:cs typeface="+mn-cs"/>
      </a:defRPr>
    </a:lvl8pPr>
    <a:lvl9pPr marL="17471624" algn="l" defTabSz="2183953" rtl="0" eaLnBrk="1" latinLnBrk="0" hangingPunct="1">
      <a:defRPr sz="861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51" userDrawn="1">
          <p15:clr>
            <a:srgbClr val="A4A3A4"/>
          </p15:clr>
        </p15:guide>
        <p15:guide id="2" orient="horz" pos="487" userDrawn="1">
          <p15:clr>
            <a:srgbClr val="A4A3A4"/>
          </p15:clr>
        </p15:guide>
        <p15:guide id="3" orient="horz" pos="20016" userDrawn="1">
          <p15:clr>
            <a:srgbClr val="A4A3A4"/>
          </p15:clr>
        </p15:guide>
        <p15:guide id="4" orient="horz" pos="3663" userDrawn="1">
          <p15:clr>
            <a:srgbClr val="A4A3A4"/>
          </p15:clr>
        </p15:guide>
        <p15:guide id="5" orient="horz" pos="19774" userDrawn="1">
          <p15:clr>
            <a:srgbClr val="A4A3A4"/>
          </p15:clr>
        </p15:guide>
        <p15:guide id="6" orient="horz" pos="733" userDrawn="1">
          <p15:clr>
            <a:srgbClr val="A4A3A4"/>
          </p15:clr>
        </p15:guide>
        <p15:guide id="7" orient="horz" pos="3419" userDrawn="1">
          <p15:clr>
            <a:srgbClr val="A4A3A4"/>
          </p15:clr>
        </p15:guide>
        <p15:guide id="8" orient="horz" pos="3905" userDrawn="1">
          <p15:clr>
            <a:srgbClr val="A4A3A4"/>
          </p15:clr>
        </p15:guide>
        <p15:guide id="9" pos="13824" userDrawn="1">
          <p15:clr>
            <a:srgbClr val="A4A3A4"/>
          </p15:clr>
        </p15:guide>
        <p15:guide id="10" pos="493" userDrawn="1">
          <p15:clr>
            <a:srgbClr val="A4A3A4"/>
          </p15:clr>
        </p15:guide>
        <p15:guide id="11" pos="27153" userDrawn="1">
          <p15:clr>
            <a:srgbClr val="A4A3A4"/>
          </p15:clr>
        </p15:guide>
        <p15:guide id="12" pos="20490" userDrawn="1">
          <p15:clr>
            <a:srgbClr val="A4A3A4"/>
          </p15:clr>
        </p15:guide>
        <p15:guide id="13" pos="7158" userDrawn="1">
          <p15:clr>
            <a:srgbClr val="A4A3A4"/>
          </p15:clr>
        </p15:guide>
        <p15:guide id="14" pos="739" userDrawn="1">
          <p15:clr>
            <a:srgbClr val="A4A3A4"/>
          </p15:clr>
        </p15:guide>
        <p15:guide id="15" pos="6911" userDrawn="1">
          <p15:clr>
            <a:srgbClr val="A4A3A4"/>
          </p15:clr>
        </p15:guide>
        <p15:guide id="16" pos="7407" userDrawn="1">
          <p15:clr>
            <a:srgbClr val="A4A3A4"/>
          </p15:clr>
        </p15:guide>
        <p15:guide id="17" pos="13578" userDrawn="1">
          <p15:clr>
            <a:srgbClr val="A4A3A4"/>
          </p15:clr>
        </p15:guide>
        <p15:guide id="18" pos="14073" userDrawn="1">
          <p15:clr>
            <a:srgbClr val="A4A3A4"/>
          </p15:clr>
        </p15:guide>
        <p15:guide id="19" pos="20241" userDrawn="1">
          <p15:clr>
            <a:srgbClr val="A4A3A4"/>
          </p15:clr>
        </p15:guide>
        <p15:guide id="20" pos="20736" userDrawn="1">
          <p15:clr>
            <a:srgbClr val="A4A3A4"/>
          </p15:clr>
        </p15:guide>
        <p15:guide id="21" pos="26906" userDrawn="1">
          <p15:clr>
            <a:srgbClr val="A4A3A4"/>
          </p15:clr>
        </p15:guide>
        <p15:guide id="22" pos="3825" userDrawn="1">
          <p15:clr>
            <a:srgbClr val="A4A3A4"/>
          </p15:clr>
        </p15:guide>
        <p15:guide id="23" pos="23820" userDrawn="1">
          <p15:clr>
            <a:srgbClr val="A4A3A4"/>
          </p15:clr>
        </p15:guide>
        <p15:guide id="24" pos="17158" userDrawn="1">
          <p15:clr>
            <a:srgbClr val="A4A3A4"/>
          </p15:clr>
        </p15:guide>
        <p15:guide id="25" pos="104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62" autoAdjust="0"/>
    <p:restoredTop sz="94660"/>
  </p:normalViewPr>
  <p:slideViewPr>
    <p:cSldViewPr snapToGrid="0" snapToObjects="1">
      <p:cViewPr>
        <p:scale>
          <a:sx n="100" d="100"/>
          <a:sy n="100" d="100"/>
        </p:scale>
        <p:origin x="-8676" y="-10362"/>
      </p:cViewPr>
      <p:guideLst>
        <p:guide orient="horz" pos="10251"/>
        <p:guide orient="horz" pos="487"/>
        <p:guide orient="horz" pos="20016"/>
        <p:guide orient="horz" pos="3663"/>
        <p:guide orient="horz" pos="19774"/>
        <p:guide orient="horz" pos="733"/>
        <p:guide orient="horz" pos="3419"/>
        <p:guide orient="horz" pos="3905"/>
        <p:guide pos="13824"/>
        <p:guide pos="493"/>
        <p:guide pos="27153"/>
        <p:guide pos="20490"/>
        <p:guide pos="7158"/>
        <p:guide pos="739"/>
        <p:guide pos="6911"/>
        <p:guide pos="7407"/>
        <p:guide pos="13578"/>
        <p:guide pos="14073"/>
        <p:guide pos="20241"/>
        <p:guide pos="20736"/>
        <p:guide pos="26906"/>
        <p:guide pos="3825"/>
        <p:guide pos="23820"/>
        <p:guide pos="17158"/>
        <p:guide pos="104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112617"/>
            <a:ext cx="37307520" cy="6977855"/>
          </a:xfrm>
        </p:spPr>
        <p:txBody>
          <a:bodyPr/>
          <a:lstStyle/>
          <a:p>
            <a:r>
              <a:rPr lang="en-US"/>
              <a:t>Click to edit Master title style</a:t>
            </a:r>
          </a:p>
        </p:txBody>
      </p:sp>
      <p:sp>
        <p:nvSpPr>
          <p:cNvPr id="3" name="Subtitle 2"/>
          <p:cNvSpPr>
            <a:spLocks noGrp="1"/>
          </p:cNvSpPr>
          <p:nvPr>
            <p:ph type="subTitle" idx="1"/>
          </p:nvPr>
        </p:nvSpPr>
        <p:spPr>
          <a:xfrm>
            <a:off x="6583680" y="18446856"/>
            <a:ext cx="30723840" cy="8319170"/>
          </a:xfrm>
        </p:spPr>
        <p:txBody>
          <a:bodyPr/>
          <a:lstStyle>
            <a:lvl1pPr marL="0" indent="0" algn="ctr">
              <a:buNone/>
              <a:defRPr>
                <a:solidFill>
                  <a:schemeClr val="tx1">
                    <a:tint val="75000"/>
                  </a:schemeClr>
                </a:solidFill>
              </a:defRPr>
            </a:lvl1pPr>
            <a:lvl2pPr marL="2170127" indent="0" algn="ctr">
              <a:buNone/>
              <a:defRPr>
                <a:solidFill>
                  <a:schemeClr val="tx1">
                    <a:tint val="75000"/>
                  </a:schemeClr>
                </a:solidFill>
              </a:defRPr>
            </a:lvl2pPr>
            <a:lvl3pPr marL="4340254" indent="0" algn="ctr">
              <a:buNone/>
              <a:defRPr>
                <a:solidFill>
                  <a:schemeClr val="tx1">
                    <a:tint val="75000"/>
                  </a:schemeClr>
                </a:solidFill>
              </a:defRPr>
            </a:lvl3pPr>
            <a:lvl4pPr marL="6510382" indent="0" algn="ctr">
              <a:buNone/>
              <a:defRPr>
                <a:solidFill>
                  <a:schemeClr val="tx1">
                    <a:tint val="75000"/>
                  </a:schemeClr>
                </a:solidFill>
              </a:defRPr>
            </a:lvl4pPr>
            <a:lvl5pPr marL="8680509" indent="0" algn="ctr">
              <a:buNone/>
              <a:defRPr>
                <a:solidFill>
                  <a:schemeClr val="tx1">
                    <a:tint val="75000"/>
                  </a:schemeClr>
                </a:solidFill>
              </a:defRPr>
            </a:lvl5pPr>
            <a:lvl6pPr marL="10850636" indent="0" algn="ctr">
              <a:buNone/>
              <a:defRPr>
                <a:solidFill>
                  <a:schemeClr val="tx1">
                    <a:tint val="75000"/>
                  </a:schemeClr>
                </a:solidFill>
              </a:defRPr>
            </a:lvl6pPr>
            <a:lvl7pPr marL="13020763" indent="0" algn="ctr">
              <a:buNone/>
              <a:defRPr>
                <a:solidFill>
                  <a:schemeClr val="tx1">
                    <a:tint val="75000"/>
                  </a:schemeClr>
                </a:solidFill>
              </a:defRPr>
            </a:lvl7pPr>
            <a:lvl8pPr marL="15190891" indent="0" algn="ctr">
              <a:buNone/>
              <a:defRPr>
                <a:solidFill>
                  <a:schemeClr val="tx1">
                    <a:tint val="75000"/>
                  </a:schemeClr>
                </a:solidFill>
              </a:defRPr>
            </a:lvl8pPr>
            <a:lvl9pPr marL="173610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1A8F8-12FB-9047-986D-A7D2219D88A2}"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0" y="7301888"/>
            <a:ext cx="55298343" cy="1555398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67" y="7301888"/>
            <a:ext cx="165178737" cy="1555398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0918496"/>
            <a:ext cx="37307520" cy="6465442"/>
          </a:xfrm>
        </p:spPr>
        <p:txBody>
          <a:bodyPr anchor="t"/>
          <a:lstStyle>
            <a:lvl1pPr algn="l">
              <a:defRPr sz="18986" b="1" cap="all"/>
            </a:lvl1pPr>
          </a:lstStyle>
          <a:p>
            <a:r>
              <a:rPr lang="en-US"/>
              <a:t>Click to edit Master title style</a:t>
            </a:r>
          </a:p>
        </p:txBody>
      </p:sp>
      <p:sp>
        <p:nvSpPr>
          <p:cNvPr id="3" name="Text Placeholder 2"/>
          <p:cNvSpPr>
            <a:spLocks noGrp="1"/>
          </p:cNvSpPr>
          <p:nvPr>
            <p:ph type="body" idx="1"/>
          </p:nvPr>
        </p:nvSpPr>
        <p:spPr>
          <a:xfrm>
            <a:off x="3467103" y="13797472"/>
            <a:ext cx="37307520" cy="7121026"/>
          </a:xfrm>
        </p:spPr>
        <p:txBody>
          <a:bodyPr anchor="b"/>
          <a:lstStyle>
            <a:lvl1pPr marL="0" indent="0">
              <a:buNone/>
              <a:defRPr sz="9493">
                <a:solidFill>
                  <a:schemeClr val="tx1">
                    <a:tint val="75000"/>
                  </a:schemeClr>
                </a:solidFill>
              </a:defRPr>
            </a:lvl1pPr>
            <a:lvl2pPr marL="2170127" indent="0">
              <a:buNone/>
              <a:defRPr sz="8561">
                <a:solidFill>
                  <a:schemeClr val="tx1">
                    <a:tint val="75000"/>
                  </a:schemeClr>
                </a:solidFill>
              </a:defRPr>
            </a:lvl2pPr>
            <a:lvl3pPr marL="4340254" indent="0">
              <a:buNone/>
              <a:defRPr sz="7628">
                <a:solidFill>
                  <a:schemeClr val="tx1">
                    <a:tint val="75000"/>
                  </a:schemeClr>
                </a:solidFill>
              </a:defRPr>
            </a:lvl3pPr>
            <a:lvl4pPr marL="6510382" indent="0">
              <a:buNone/>
              <a:defRPr sz="6611">
                <a:solidFill>
                  <a:schemeClr val="tx1">
                    <a:tint val="75000"/>
                  </a:schemeClr>
                </a:solidFill>
              </a:defRPr>
            </a:lvl4pPr>
            <a:lvl5pPr marL="8680509" indent="0">
              <a:buNone/>
              <a:defRPr sz="6611">
                <a:solidFill>
                  <a:schemeClr val="tx1">
                    <a:tint val="75000"/>
                  </a:schemeClr>
                </a:solidFill>
              </a:defRPr>
            </a:lvl5pPr>
            <a:lvl6pPr marL="10850636" indent="0">
              <a:buNone/>
              <a:defRPr sz="6611">
                <a:solidFill>
                  <a:schemeClr val="tx1">
                    <a:tint val="75000"/>
                  </a:schemeClr>
                </a:solidFill>
              </a:defRPr>
            </a:lvl6pPr>
            <a:lvl7pPr marL="13020763" indent="0">
              <a:buNone/>
              <a:defRPr sz="6611">
                <a:solidFill>
                  <a:schemeClr val="tx1">
                    <a:tint val="75000"/>
                  </a:schemeClr>
                </a:solidFill>
              </a:defRPr>
            </a:lvl7pPr>
            <a:lvl8pPr marL="15190891" indent="0">
              <a:buNone/>
              <a:defRPr sz="6611">
                <a:solidFill>
                  <a:schemeClr val="tx1">
                    <a:tint val="75000"/>
                  </a:schemeClr>
                </a:solidFill>
              </a:defRPr>
            </a:lvl8pPr>
            <a:lvl9pPr marL="17361018" indent="0">
              <a:buNone/>
              <a:defRPr sz="66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4" y="42537794"/>
            <a:ext cx="110238537" cy="120303941"/>
          </a:xfrm>
        </p:spPr>
        <p:txBody>
          <a:bodyPr/>
          <a:lstStyle>
            <a:lvl1pPr>
              <a:defRPr sz="13307"/>
            </a:lvl1pPr>
            <a:lvl2pPr>
              <a:defRPr sz="11358"/>
            </a:lvl2pPr>
            <a:lvl3pPr>
              <a:defRPr sz="9493"/>
            </a:lvl3pPr>
            <a:lvl4pPr>
              <a:defRPr sz="8561"/>
            </a:lvl4pPr>
            <a:lvl5pPr>
              <a:defRPr sz="8561"/>
            </a:lvl5pPr>
            <a:lvl6pPr>
              <a:defRPr sz="8561"/>
            </a:lvl6pPr>
            <a:lvl7pPr>
              <a:defRPr sz="8561"/>
            </a:lvl7pPr>
            <a:lvl8pPr>
              <a:defRPr sz="8561"/>
            </a:lvl8pPr>
            <a:lvl9pPr>
              <a:defRPr sz="85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24" y="42537794"/>
            <a:ext cx="110238543" cy="120303941"/>
          </a:xfrm>
        </p:spPr>
        <p:txBody>
          <a:bodyPr/>
          <a:lstStyle>
            <a:lvl1pPr>
              <a:defRPr sz="13307"/>
            </a:lvl1pPr>
            <a:lvl2pPr>
              <a:defRPr sz="11358"/>
            </a:lvl2pPr>
            <a:lvl3pPr>
              <a:defRPr sz="9493"/>
            </a:lvl3pPr>
            <a:lvl4pPr>
              <a:defRPr sz="8561"/>
            </a:lvl4pPr>
            <a:lvl5pPr>
              <a:defRPr sz="8561"/>
            </a:lvl5pPr>
            <a:lvl6pPr>
              <a:defRPr sz="8561"/>
            </a:lvl6pPr>
            <a:lvl7pPr>
              <a:defRPr sz="8561"/>
            </a:lvl7pPr>
            <a:lvl8pPr>
              <a:defRPr sz="8561"/>
            </a:lvl8pPr>
            <a:lvl9pPr>
              <a:defRPr sz="85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1A8F8-12FB-9047-986D-A7D2219D88A2}"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03641"/>
            <a:ext cx="39502080" cy="5425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286814"/>
            <a:ext cx="19392903" cy="3036796"/>
          </a:xfrm>
        </p:spPr>
        <p:txBody>
          <a:bodyPr anchor="b"/>
          <a:lstStyle>
            <a:lvl1pPr marL="0" indent="0">
              <a:buNone/>
              <a:defRPr sz="11358" b="1"/>
            </a:lvl1pPr>
            <a:lvl2pPr marL="2170127" indent="0">
              <a:buNone/>
              <a:defRPr sz="9493" b="1"/>
            </a:lvl2pPr>
            <a:lvl3pPr marL="4340254" indent="0">
              <a:buNone/>
              <a:defRPr sz="8561" b="1"/>
            </a:lvl3pPr>
            <a:lvl4pPr marL="6510382" indent="0">
              <a:buNone/>
              <a:defRPr sz="7628" b="1"/>
            </a:lvl4pPr>
            <a:lvl5pPr marL="8680509" indent="0">
              <a:buNone/>
              <a:defRPr sz="7628" b="1"/>
            </a:lvl5pPr>
            <a:lvl6pPr marL="10850636" indent="0">
              <a:buNone/>
              <a:defRPr sz="7628" b="1"/>
            </a:lvl6pPr>
            <a:lvl7pPr marL="13020763" indent="0">
              <a:buNone/>
              <a:defRPr sz="7628" b="1"/>
            </a:lvl7pPr>
            <a:lvl8pPr marL="15190891" indent="0">
              <a:buNone/>
              <a:defRPr sz="7628" b="1"/>
            </a:lvl8pPr>
            <a:lvl9pPr marL="17361018" indent="0">
              <a:buNone/>
              <a:defRPr sz="7628" b="1"/>
            </a:lvl9pPr>
          </a:lstStyle>
          <a:p>
            <a:pPr lvl="0"/>
            <a:r>
              <a:rPr lang="en-US"/>
              <a:t>Click to edit Master text styles</a:t>
            </a:r>
          </a:p>
        </p:txBody>
      </p:sp>
      <p:sp>
        <p:nvSpPr>
          <p:cNvPr id="4" name="Content Placeholder 3"/>
          <p:cNvSpPr>
            <a:spLocks noGrp="1"/>
          </p:cNvSpPr>
          <p:nvPr>
            <p:ph sz="half" idx="2"/>
          </p:nvPr>
        </p:nvSpPr>
        <p:spPr>
          <a:xfrm>
            <a:off x="2194560" y="10323610"/>
            <a:ext cx="19392903" cy="18755813"/>
          </a:xfrm>
        </p:spPr>
        <p:txBody>
          <a:bodyPr/>
          <a:lstStyle>
            <a:lvl1pPr>
              <a:defRPr sz="11358"/>
            </a:lvl1pPr>
            <a:lvl2pPr>
              <a:defRPr sz="9493"/>
            </a:lvl2pPr>
            <a:lvl3pPr>
              <a:defRPr sz="8561"/>
            </a:lvl3pPr>
            <a:lvl4pPr>
              <a:defRPr sz="7628"/>
            </a:lvl4pPr>
            <a:lvl5pPr>
              <a:defRPr sz="7628"/>
            </a:lvl5pPr>
            <a:lvl6pPr>
              <a:defRPr sz="7628"/>
            </a:lvl6pPr>
            <a:lvl7pPr>
              <a:defRPr sz="7628"/>
            </a:lvl7pPr>
            <a:lvl8pPr>
              <a:defRPr sz="7628"/>
            </a:lvl8pPr>
            <a:lvl9pPr>
              <a:defRPr sz="76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286814"/>
            <a:ext cx="19400520" cy="3036796"/>
          </a:xfrm>
        </p:spPr>
        <p:txBody>
          <a:bodyPr anchor="b"/>
          <a:lstStyle>
            <a:lvl1pPr marL="0" indent="0">
              <a:buNone/>
              <a:defRPr sz="11358" b="1"/>
            </a:lvl1pPr>
            <a:lvl2pPr marL="2170127" indent="0">
              <a:buNone/>
              <a:defRPr sz="9493" b="1"/>
            </a:lvl2pPr>
            <a:lvl3pPr marL="4340254" indent="0">
              <a:buNone/>
              <a:defRPr sz="8561" b="1"/>
            </a:lvl3pPr>
            <a:lvl4pPr marL="6510382" indent="0">
              <a:buNone/>
              <a:defRPr sz="7628" b="1"/>
            </a:lvl4pPr>
            <a:lvl5pPr marL="8680509" indent="0">
              <a:buNone/>
              <a:defRPr sz="7628" b="1"/>
            </a:lvl5pPr>
            <a:lvl6pPr marL="10850636" indent="0">
              <a:buNone/>
              <a:defRPr sz="7628" b="1"/>
            </a:lvl6pPr>
            <a:lvl7pPr marL="13020763" indent="0">
              <a:buNone/>
              <a:defRPr sz="7628" b="1"/>
            </a:lvl7pPr>
            <a:lvl8pPr marL="15190891" indent="0">
              <a:buNone/>
              <a:defRPr sz="7628" b="1"/>
            </a:lvl8pPr>
            <a:lvl9pPr marL="17361018" indent="0">
              <a:buNone/>
              <a:defRPr sz="7628" b="1"/>
            </a:lvl9pPr>
          </a:lstStyle>
          <a:p>
            <a:pPr lvl="0"/>
            <a:r>
              <a:rPr lang="en-US"/>
              <a:t>Click to edit Master text styles</a:t>
            </a:r>
          </a:p>
        </p:txBody>
      </p:sp>
      <p:sp>
        <p:nvSpPr>
          <p:cNvPr id="6" name="Content Placeholder 5"/>
          <p:cNvSpPr>
            <a:spLocks noGrp="1"/>
          </p:cNvSpPr>
          <p:nvPr>
            <p:ph sz="quarter" idx="4"/>
          </p:nvPr>
        </p:nvSpPr>
        <p:spPr>
          <a:xfrm>
            <a:off x="22296123" y="10323610"/>
            <a:ext cx="19400520" cy="18755813"/>
          </a:xfrm>
        </p:spPr>
        <p:txBody>
          <a:bodyPr/>
          <a:lstStyle>
            <a:lvl1pPr>
              <a:defRPr sz="11358"/>
            </a:lvl1pPr>
            <a:lvl2pPr>
              <a:defRPr sz="9493"/>
            </a:lvl2pPr>
            <a:lvl3pPr>
              <a:defRPr sz="8561"/>
            </a:lvl3pPr>
            <a:lvl4pPr>
              <a:defRPr sz="7628"/>
            </a:lvl4pPr>
            <a:lvl5pPr>
              <a:defRPr sz="7628"/>
            </a:lvl5pPr>
            <a:lvl6pPr>
              <a:defRPr sz="7628"/>
            </a:lvl6pPr>
            <a:lvl7pPr>
              <a:defRPr sz="7628"/>
            </a:lvl7pPr>
            <a:lvl8pPr>
              <a:defRPr sz="7628"/>
            </a:lvl8pPr>
            <a:lvl9pPr>
              <a:defRPr sz="76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1A8F8-12FB-9047-986D-A7D2219D88A2}"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1A8F8-12FB-9047-986D-A7D2219D88A2}"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296102"/>
            <a:ext cx="14439903" cy="5515972"/>
          </a:xfrm>
        </p:spPr>
        <p:txBody>
          <a:bodyPr anchor="b"/>
          <a:lstStyle>
            <a:lvl1pPr algn="l">
              <a:defRPr sz="9493" b="1"/>
            </a:lvl1pPr>
          </a:lstStyle>
          <a:p>
            <a:r>
              <a:rPr lang="en-US"/>
              <a:t>Click to edit Master title style</a:t>
            </a:r>
          </a:p>
        </p:txBody>
      </p:sp>
      <p:sp>
        <p:nvSpPr>
          <p:cNvPr id="3" name="Content Placeholder 2"/>
          <p:cNvSpPr>
            <a:spLocks noGrp="1"/>
          </p:cNvSpPr>
          <p:nvPr>
            <p:ph idx="1"/>
          </p:nvPr>
        </p:nvSpPr>
        <p:spPr>
          <a:xfrm>
            <a:off x="17160240" y="1296108"/>
            <a:ext cx="24536400" cy="27783318"/>
          </a:xfrm>
        </p:spPr>
        <p:txBody>
          <a:bodyPr/>
          <a:lstStyle>
            <a:lvl1pPr>
              <a:defRPr sz="15172"/>
            </a:lvl1pPr>
            <a:lvl2pPr>
              <a:defRPr sz="13307"/>
            </a:lvl2pPr>
            <a:lvl3pPr>
              <a:defRPr sz="11358"/>
            </a:lvl3pPr>
            <a:lvl4pPr>
              <a:defRPr sz="9493"/>
            </a:lvl4pPr>
            <a:lvl5pPr>
              <a:defRPr sz="9493"/>
            </a:lvl5pPr>
            <a:lvl6pPr>
              <a:defRPr sz="9493"/>
            </a:lvl6pPr>
            <a:lvl7pPr>
              <a:defRPr sz="9493"/>
            </a:lvl7pPr>
            <a:lvl8pPr>
              <a:defRPr sz="9493"/>
            </a:lvl8pPr>
            <a:lvl9pPr>
              <a:defRPr sz="9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12079"/>
            <a:ext cx="14439903" cy="22267347"/>
          </a:xfrm>
        </p:spPr>
        <p:txBody>
          <a:bodyPr/>
          <a:lstStyle>
            <a:lvl1pPr marL="0" indent="0">
              <a:buNone/>
              <a:defRPr sz="6611"/>
            </a:lvl1pPr>
            <a:lvl2pPr marL="2170127" indent="0">
              <a:buNone/>
              <a:defRPr sz="5679"/>
            </a:lvl2pPr>
            <a:lvl3pPr marL="4340254" indent="0">
              <a:buNone/>
              <a:defRPr sz="4747"/>
            </a:lvl3pPr>
            <a:lvl4pPr marL="6510382" indent="0">
              <a:buNone/>
              <a:defRPr sz="4238"/>
            </a:lvl4pPr>
            <a:lvl5pPr marL="8680509" indent="0">
              <a:buNone/>
              <a:defRPr sz="4238"/>
            </a:lvl5pPr>
            <a:lvl6pPr marL="10850636" indent="0">
              <a:buNone/>
              <a:defRPr sz="4238"/>
            </a:lvl6pPr>
            <a:lvl7pPr marL="13020763" indent="0">
              <a:buNone/>
              <a:defRPr sz="4238"/>
            </a:lvl7pPr>
            <a:lvl8pPr marL="15190891" indent="0">
              <a:buNone/>
              <a:defRPr sz="4238"/>
            </a:lvl8pPr>
            <a:lvl9pPr marL="17361018" indent="0">
              <a:buNone/>
              <a:defRPr sz="4238"/>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2787295"/>
            <a:ext cx="26334720" cy="2690169"/>
          </a:xfrm>
        </p:spPr>
        <p:txBody>
          <a:bodyPr anchor="b"/>
          <a:lstStyle>
            <a:lvl1pPr algn="l">
              <a:defRPr sz="9493" b="1"/>
            </a:lvl1pPr>
          </a:lstStyle>
          <a:p>
            <a:r>
              <a:rPr lang="en-US"/>
              <a:t>Click to edit Master title style</a:t>
            </a:r>
          </a:p>
        </p:txBody>
      </p:sp>
      <p:sp>
        <p:nvSpPr>
          <p:cNvPr id="3" name="Picture Placeholder 2"/>
          <p:cNvSpPr>
            <a:spLocks noGrp="1"/>
          </p:cNvSpPr>
          <p:nvPr>
            <p:ph type="pic" idx="1"/>
          </p:nvPr>
        </p:nvSpPr>
        <p:spPr>
          <a:xfrm>
            <a:off x="8602983" y="2908695"/>
            <a:ext cx="26334720" cy="19531965"/>
          </a:xfrm>
        </p:spPr>
        <p:txBody>
          <a:bodyPr/>
          <a:lstStyle>
            <a:lvl1pPr marL="0" indent="0">
              <a:buNone/>
              <a:defRPr sz="15172"/>
            </a:lvl1pPr>
            <a:lvl2pPr marL="2170127" indent="0">
              <a:buNone/>
              <a:defRPr sz="13307"/>
            </a:lvl2pPr>
            <a:lvl3pPr marL="4340254" indent="0">
              <a:buNone/>
              <a:defRPr sz="11358"/>
            </a:lvl3pPr>
            <a:lvl4pPr marL="6510382" indent="0">
              <a:buNone/>
              <a:defRPr sz="9493"/>
            </a:lvl4pPr>
            <a:lvl5pPr marL="8680509" indent="0">
              <a:buNone/>
              <a:defRPr sz="9493"/>
            </a:lvl5pPr>
            <a:lvl6pPr marL="10850636" indent="0">
              <a:buNone/>
              <a:defRPr sz="9493"/>
            </a:lvl6pPr>
            <a:lvl7pPr marL="13020763" indent="0">
              <a:buNone/>
              <a:defRPr sz="9493"/>
            </a:lvl7pPr>
            <a:lvl8pPr marL="15190891" indent="0">
              <a:buNone/>
              <a:defRPr sz="9493"/>
            </a:lvl8pPr>
            <a:lvl9pPr marL="17361018" indent="0">
              <a:buNone/>
              <a:defRPr sz="9493"/>
            </a:lvl9pPr>
          </a:lstStyle>
          <a:p>
            <a:endParaRPr lang="en-US"/>
          </a:p>
        </p:txBody>
      </p:sp>
      <p:sp>
        <p:nvSpPr>
          <p:cNvPr id="4" name="Text Placeholder 3"/>
          <p:cNvSpPr>
            <a:spLocks noGrp="1"/>
          </p:cNvSpPr>
          <p:nvPr>
            <p:ph type="body" sz="half" idx="2"/>
          </p:nvPr>
        </p:nvSpPr>
        <p:spPr>
          <a:xfrm>
            <a:off x="8602983" y="25477464"/>
            <a:ext cx="26334720" cy="3820486"/>
          </a:xfrm>
        </p:spPr>
        <p:txBody>
          <a:bodyPr/>
          <a:lstStyle>
            <a:lvl1pPr marL="0" indent="0">
              <a:buNone/>
              <a:defRPr sz="6611"/>
            </a:lvl1pPr>
            <a:lvl2pPr marL="2170127" indent="0">
              <a:buNone/>
              <a:defRPr sz="5679"/>
            </a:lvl2pPr>
            <a:lvl3pPr marL="4340254" indent="0">
              <a:buNone/>
              <a:defRPr sz="4747"/>
            </a:lvl3pPr>
            <a:lvl4pPr marL="6510382" indent="0">
              <a:buNone/>
              <a:defRPr sz="4238"/>
            </a:lvl4pPr>
            <a:lvl5pPr marL="8680509" indent="0">
              <a:buNone/>
              <a:defRPr sz="4238"/>
            </a:lvl5pPr>
            <a:lvl6pPr marL="10850636" indent="0">
              <a:buNone/>
              <a:defRPr sz="4238"/>
            </a:lvl6pPr>
            <a:lvl7pPr marL="13020763" indent="0">
              <a:buNone/>
              <a:defRPr sz="4238"/>
            </a:lvl7pPr>
            <a:lvl8pPr marL="15190891" indent="0">
              <a:buNone/>
              <a:defRPr sz="4238"/>
            </a:lvl8pPr>
            <a:lvl9pPr marL="17361018" indent="0">
              <a:buNone/>
              <a:defRPr sz="4238"/>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03641"/>
            <a:ext cx="39502080" cy="5425546"/>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194560" y="7595769"/>
            <a:ext cx="39502080" cy="21483657"/>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172066"/>
            <a:ext cx="10241280" cy="1733160"/>
          </a:xfrm>
          <a:prstGeom prst="rect">
            <a:avLst/>
          </a:prstGeom>
        </p:spPr>
        <p:txBody>
          <a:bodyPr vert="horz" lIns="512064" tIns="256032" rIns="512064" bIns="256032" rtlCol="0" anchor="ctr"/>
          <a:lstStyle>
            <a:lvl1pPr algn="l">
              <a:defRPr sz="5679">
                <a:solidFill>
                  <a:schemeClr val="tx1">
                    <a:tint val="75000"/>
                  </a:schemeClr>
                </a:solidFill>
              </a:defRPr>
            </a:lvl1pPr>
          </a:lstStyle>
          <a:p>
            <a:fld id="{7B21A8F8-12FB-9047-986D-A7D2219D88A2}" type="datetimeFigureOut">
              <a:rPr lang="en-US" smtClean="0"/>
              <a:t>5/15/2019</a:t>
            </a:fld>
            <a:endParaRPr lang="en-US"/>
          </a:p>
        </p:txBody>
      </p:sp>
      <p:sp>
        <p:nvSpPr>
          <p:cNvPr id="5" name="Footer Placeholder 4"/>
          <p:cNvSpPr>
            <a:spLocks noGrp="1"/>
          </p:cNvSpPr>
          <p:nvPr>
            <p:ph type="ftr" sz="quarter" idx="3"/>
          </p:nvPr>
        </p:nvSpPr>
        <p:spPr>
          <a:xfrm>
            <a:off x="14996160" y="30172066"/>
            <a:ext cx="13898880" cy="1733160"/>
          </a:xfrm>
          <a:prstGeom prst="rect">
            <a:avLst/>
          </a:prstGeom>
        </p:spPr>
        <p:txBody>
          <a:bodyPr vert="horz" lIns="512064" tIns="256032" rIns="512064" bIns="256032" rtlCol="0" anchor="ctr"/>
          <a:lstStyle>
            <a:lvl1pPr algn="ctr">
              <a:defRPr sz="567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172066"/>
            <a:ext cx="10241280" cy="1733160"/>
          </a:xfrm>
          <a:prstGeom prst="rect">
            <a:avLst/>
          </a:prstGeom>
        </p:spPr>
        <p:txBody>
          <a:bodyPr vert="horz" lIns="512064" tIns="256032" rIns="512064" bIns="256032" rtlCol="0" anchor="ctr"/>
          <a:lstStyle>
            <a:lvl1pPr algn="r">
              <a:defRPr sz="5679">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70127" rtl="0" eaLnBrk="1" latinLnBrk="0" hangingPunct="1">
        <a:spcBef>
          <a:spcPct val="0"/>
        </a:spcBef>
        <a:buNone/>
        <a:defRPr sz="20851" kern="1200">
          <a:solidFill>
            <a:schemeClr val="tx1"/>
          </a:solidFill>
          <a:latin typeface="+mj-lt"/>
          <a:ea typeface="+mj-ea"/>
          <a:cs typeface="+mj-cs"/>
        </a:defRPr>
      </a:lvl1pPr>
    </p:titleStyle>
    <p:bodyStyle>
      <a:lvl1pPr marL="1627595" indent="-1627595" algn="l" defTabSz="2170127" rtl="0" eaLnBrk="1" latinLnBrk="0" hangingPunct="1">
        <a:spcBef>
          <a:spcPct val="20000"/>
        </a:spcBef>
        <a:buFont typeface="Arial"/>
        <a:buChar char="•"/>
        <a:defRPr sz="15172" kern="1200">
          <a:solidFill>
            <a:schemeClr val="tx1"/>
          </a:solidFill>
          <a:latin typeface="+mn-lt"/>
          <a:ea typeface="+mn-ea"/>
          <a:cs typeface="+mn-cs"/>
        </a:defRPr>
      </a:lvl1pPr>
      <a:lvl2pPr marL="3526457" indent="-1356330" algn="l" defTabSz="2170127" rtl="0" eaLnBrk="1" latinLnBrk="0" hangingPunct="1">
        <a:spcBef>
          <a:spcPct val="20000"/>
        </a:spcBef>
        <a:buFont typeface="Arial"/>
        <a:buChar char="–"/>
        <a:defRPr sz="13307" kern="1200">
          <a:solidFill>
            <a:schemeClr val="tx1"/>
          </a:solidFill>
          <a:latin typeface="+mn-lt"/>
          <a:ea typeface="+mn-ea"/>
          <a:cs typeface="+mn-cs"/>
        </a:defRPr>
      </a:lvl2pPr>
      <a:lvl3pPr marL="5425318" indent="-1085064" algn="l" defTabSz="2170127" rtl="0" eaLnBrk="1" latinLnBrk="0" hangingPunct="1">
        <a:spcBef>
          <a:spcPct val="20000"/>
        </a:spcBef>
        <a:buFont typeface="Arial"/>
        <a:buChar char="•"/>
        <a:defRPr sz="11358" kern="1200">
          <a:solidFill>
            <a:schemeClr val="tx1"/>
          </a:solidFill>
          <a:latin typeface="+mn-lt"/>
          <a:ea typeface="+mn-ea"/>
          <a:cs typeface="+mn-cs"/>
        </a:defRPr>
      </a:lvl3pPr>
      <a:lvl4pPr marL="7595445" indent="-1085064" algn="l" defTabSz="2170127" rtl="0" eaLnBrk="1" latinLnBrk="0" hangingPunct="1">
        <a:spcBef>
          <a:spcPct val="20000"/>
        </a:spcBef>
        <a:buFont typeface="Arial"/>
        <a:buChar char="–"/>
        <a:defRPr sz="9493" kern="1200">
          <a:solidFill>
            <a:schemeClr val="tx1"/>
          </a:solidFill>
          <a:latin typeface="+mn-lt"/>
          <a:ea typeface="+mn-ea"/>
          <a:cs typeface="+mn-cs"/>
        </a:defRPr>
      </a:lvl4pPr>
      <a:lvl5pPr marL="9765573" indent="-1085064" algn="l" defTabSz="2170127" rtl="0" eaLnBrk="1" latinLnBrk="0" hangingPunct="1">
        <a:spcBef>
          <a:spcPct val="20000"/>
        </a:spcBef>
        <a:buFont typeface="Arial"/>
        <a:buChar char="»"/>
        <a:defRPr sz="9493" kern="1200">
          <a:solidFill>
            <a:schemeClr val="tx1"/>
          </a:solidFill>
          <a:latin typeface="+mn-lt"/>
          <a:ea typeface="+mn-ea"/>
          <a:cs typeface="+mn-cs"/>
        </a:defRPr>
      </a:lvl5pPr>
      <a:lvl6pPr marL="11935700" indent="-1085064" algn="l" defTabSz="2170127" rtl="0" eaLnBrk="1" latinLnBrk="0" hangingPunct="1">
        <a:spcBef>
          <a:spcPct val="20000"/>
        </a:spcBef>
        <a:buFont typeface="Arial"/>
        <a:buChar char="•"/>
        <a:defRPr sz="9493" kern="1200">
          <a:solidFill>
            <a:schemeClr val="tx1"/>
          </a:solidFill>
          <a:latin typeface="+mn-lt"/>
          <a:ea typeface="+mn-ea"/>
          <a:cs typeface="+mn-cs"/>
        </a:defRPr>
      </a:lvl6pPr>
      <a:lvl7pPr marL="14105827" indent="-1085064" algn="l" defTabSz="2170127" rtl="0" eaLnBrk="1" latinLnBrk="0" hangingPunct="1">
        <a:spcBef>
          <a:spcPct val="20000"/>
        </a:spcBef>
        <a:buFont typeface="Arial"/>
        <a:buChar char="•"/>
        <a:defRPr sz="9493" kern="1200">
          <a:solidFill>
            <a:schemeClr val="tx1"/>
          </a:solidFill>
          <a:latin typeface="+mn-lt"/>
          <a:ea typeface="+mn-ea"/>
          <a:cs typeface="+mn-cs"/>
        </a:defRPr>
      </a:lvl7pPr>
      <a:lvl8pPr marL="16275954" indent="-1085064" algn="l" defTabSz="2170127" rtl="0" eaLnBrk="1" latinLnBrk="0" hangingPunct="1">
        <a:spcBef>
          <a:spcPct val="20000"/>
        </a:spcBef>
        <a:buFont typeface="Arial"/>
        <a:buChar char="•"/>
        <a:defRPr sz="9493" kern="1200">
          <a:solidFill>
            <a:schemeClr val="tx1"/>
          </a:solidFill>
          <a:latin typeface="+mn-lt"/>
          <a:ea typeface="+mn-ea"/>
          <a:cs typeface="+mn-cs"/>
        </a:defRPr>
      </a:lvl8pPr>
      <a:lvl9pPr marL="18446081" indent="-1085064" algn="l" defTabSz="2170127" rtl="0" eaLnBrk="1" latinLnBrk="0" hangingPunct="1">
        <a:spcBef>
          <a:spcPct val="20000"/>
        </a:spcBef>
        <a:buFont typeface="Arial"/>
        <a:buChar char="•"/>
        <a:defRPr sz="9493" kern="1200">
          <a:solidFill>
            <a:schemeClr val="tx1"/>
          </a:solidFill>
          <a:latin typeface="+mn-lt"/>
          <a:ea typeface="+mn-ea"/>
          <a:cs typeface="+mn-cs"/>
        </a:defRPr>
      </a:lvl9pPr>
    </p:bodyStyle>
    <p:otherStyle>
      <a:defPPr>
        <a:defRPr lang="en-US"/>
      </a:defPPr>
      <a:lvl1pPr marL="0" algn="l" defTabSz="2170127" rtl="0" eaLnBrk="1" latinLnBrk="0" hangingPunct="1">
        <a:defRPr sz="8561" kern="1200">
          <a:solidFill>
            <a:schemeClr val="tx1"/>
          </a:solidFill>
          <a:latin typeface="+mn-lt"/>
          <a:ea typeface="+mn-ea"/>
          <a:cs typeface="+mn-cs"/>
        </a:defRPr>
      </a:lvl1pPr>
      <a:lvl2pPr marL="2170127" algn="l" defTabSz="2170127" rtl="0" eaLnBrk="1" latinLnBrk="0" hangingPunct="1">
        <a:defRPr sz="8561" kern="1200">
          <a:solidFill>
            <a:schemeClr val="tx1"/>
          </a:solidFill>
          <a:latin typeface="+mn-lt"/>
          <a:ea typeface="+mn-ea"/>
          <a:cs typeface="+mn-cs"/>
        </a:defRPr>
      </a:lvl2pPr>
      <a:lvl3pPr marL="4340254" algn="l" defTabSz="2170127" rtl="0" eaLnBrk="1" latinLnBrk="0" hangingPunct="1">
        <a:defRPr sz="8561" kern="1200">
          <a:solidFill>
            <a:schemeClr val="tx1"/>
          </a:solidFill>
          <a:latin typeface="+mn-lt"/>
          <a:ea typeface="+mn-ea"/>
          <a:cs typeface="+mn-cs"/>
        </a:defRPr>
      </a:lvl3pPr>
      <a:lvl4pPr marL="6510382" algn="l" defTabSz="2170127" rtl="0" eaLnBrk="1" latinLnBrk="0" hangingPunct="1">
        <a:defRPr sz="8561" kern="1200">
          <a:solidFill>
            <a:schemeClr val="tx1"/>
          </a:solidFill>
          <a:latin typeface="+mn-lt"/>
          <a:ea typeface="+mn-ea"/>
          <a:cs typeface="+mn-cs"/>
        </a:defRPr>
      </a:lvl4pPr>
      <a:lvl5pPr marL="8680509" algn="l" defTabSz="2170127" rtl="0" eaLnBrk="1" latinLnBrk="0" hangingPunct="1">
        <a:defRPr sz="8561" kern="1200">
          <a:solidFill>
            <a:schemeClr val="tx1"/>
          </a:solidFill>
          <a:latin typeface="+mn-lt"/>
          <a:ea typeface="+mn-ea"/>
          <a:cs typeface="+mn-cs"/>
        </a:defRPr>
      </a:lvl5pPr>
      <a:lvl6pPr marL="10850636" algn="l" defTabSz="2170127" rtl="0" eaLnBrk="1" latinLnBrk="0" hangingPunct="1">
        <a:defRPr sz="8561" kern="1200">
          <a:solidFill>
            <a:schemeClr val="tx1"/>
          </a:solidFill>
          <a:latin typeface="+mn-lt"/>
          <a:ea typeface="+mn-ea"/>
          <a:cs typeface="+mn-cs"/>
        </a:defRPr>
      </a:lvl6pPr>
      <a:lvl7pPr marL="13020763" algn="l" defTabSz="2170127" rtl="0" eaLnBrk="1" latinLnBrk="0" hangingPunct="1">
        <a:defRPr sz="8561" kern="1200">
          <a:solidFill>
            <a:schemeClr val="tx1"/>
          </a:solidFill>
          <a:latin typeface="+mn-lt"/>
          <a:ea typeface="+mn-ea"/>
          <a:cs typeface="+mn-cs"/>
        </a:defRPr>
      </a:lvl7pPr>
      <a:lvl8pPr marL="15190891" algn="l" defTabSz="2170127" rtl="0" eaLnBrk="1" latinLnBrk="0" hangingPunct="1">
        <a:defRPr sz="8561" kern="1200">
          <a:solidFill>
            <a:schemeClr val="tx1"/>
          </a:solidFill>
          <a:latin typeface="+mn-lt"/>
          <a:ea typeface="+mn-ea"/>
          <a:cs typeface="+mn-cs"/>
        </a:defRPr>
      </a:lvl8pPr>
      <a:lvl9pPr marL="17361018" algn="l" defTabSz="2170127" rtl="0" eaLnBrk="1" latinLnBrk="0" hangingPunct="1">
        <a:defRPr sz="85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68707" y="773732"/>
            <a:ext cx="41852865" cy="31001773"/>
          </a:xfrm>
          <a:prstGeom prst="roundRect">
            <a:avLst>
              <a:gd name="adj" fmla="val 2519"/>
            </a:avLst>
          </a:prstGeom>
          <a:noFill/>
          <a:ln w="63500"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302"/>
          </a:p>
        </p:txBody>
      </p:sp>
      <p:sp>
        <p:nvSpPr>
          <p:cNvPr id="5" name="TextBox 4"/>
          <p:cNvSpPr txBox="1"/>
          <p:nvPr/>
        </p:nvSpPr>
        <p:spPr>
          <a:xfrm flipH="1">
            <a:off x="10047574" y="1163963"/>
            <a:ext cx="29228563" cy="3806748"/>
          </a:xfrm>
          <a:prstGeom prst="rect">
            <a:avLst/>
          </a:prstGeom>
          <a:noFill/>
        </p:spPr>
        <p:txBody>
          <a:bodyPr wrap="square" rtlCol="0">
            <a:spAutoFit/>
          </a:bodyPr>
          <a:lstStyle/>
          <a:p>
            <a:pPr algn="ctr"/>
            <a:r>
              <a:rPr lang="en-US" sz="8000" b="1" dirty="0"/>
              <a:t>DETERMINATION OF ARTIFICIAL MUSCLE PLACEMENT FOR BIOMIMETIC HUMANOID ROBOT LEGS</a:t>
            </a:r>
            <a:r>
              <a:rPr lang="en-US" sz="8137" b="1" dirty="0"/>
              <a:t/>
            </a:r>
            <a:br>
              <a:rPr lang="en-US" sz="8137" b="1" dirty="0"/>
            </a:br>
            <a:endParaRPr lang="en-US" sz="8137" b="1" dirty="0">
              <a:latin typeface="Arial"/>
              <a:cs typeface="Arial"/>
            </a:endParaRPr>
          </a:p>
        </p:txBody>
      </p:sp>
      <p:sp>
        <p:nvSpPr>
          <p:cNvPr id="7" name="TextBox 6"/>
          <p:cNvSpPr txBox="1"/>
          <p:nvPr/>
        </p:nvSpPr>
        <p:spPr>
          <a:xfrm flipH="1">
            <a:off x="7324028" y="3943414"/>
            <a:ext cx="29235853" cy="718338"/>
          </a:xfrm>
          <a:prstGeom prst="rect">
            <a:avLst/>
          </a:prstGeom>
          <a:noFill/>
        </p:spPr>
        <p:txBody>
          <a:bodyPr wrap="square" rtlCol="0">
            <a:spAutoFit/>
          </a:bodyPr>
          <a:lstStyle/>
          <a:p>
            <a:pPr algn="ctr"/>
            <a:r>
              <a:rPr lang="en-US" sz="4068" dirty="0">
                <a:latin typeface="Arial"/>
                <a:cs typeface="Arial"/>
              </a:rPr>
              <a:t>Ben Bolen and Alexander Hunt</a:t>
            </a:r>
            <a:endParaRPr lang="en-US" sz="4068" baseline="30000" dirty="0">
              <a:solidFill>
                <a:srgbClr val="7F7F7F"/>
              </a:solidFill>
              <a:latin typeface="Arial"/>
              <a:cs typeface="Arial"/>
            </a:endParaRPr>
          </a:p>
        </p:txBody>
      </p:sp>
      <p:sp>
        <p:nvSpPr>
          <p:cNvPr id="8" name="TextBox 7"/>
          <p:cNvSpPr txBox="1"/>
          <p:nvPr/>
        </p:nvSpPr>
        <p:spPr>
          <a:xfrm flipH="1">
            <a:off x="7324028" y="4826862"/>
            <a:ext cx="29235853" cy="646331"/>
          </a:xfrm>
          <a:prstGeom prst="rect">
            <a:avLst/>
          </a:prstGeom>
          <a:noFill/>
        </p:spPr>
        <p:txBody>
          <a:bodyPr wrap="square" rtlCol="0">
            <a:spAutoFit/>
          </a:bodyPr>
          <a:lstStyle/>
          <a:p>
            <a:pPr algn="ctr"/>
            <a:r>
              <a:rPr lang="en-US" sz="3600" dirty="0"/>
              <a:t>Agile &amp; Adaptive Robotics Lab, Dept. of Mechanical and Materials Engineering, Portland State University, Portland, OR USA</a:t>
            </a:r>
            <a:endParaRPr lang="en-US" sz="3390" dirty="0">
              <a:solidFill>
                <a:schemeClr val="tx1">
                  <a:lumMod val="50000"/>
                  <a:lumOff val="50000"/>
                </a:schemeClr>
              </a:solidFill>
              <a:latin typeface="Arial"/>
              <a:cs typeface="Arial"/>
            </a:endParaRPr>
          </a:p>
        </p:txBody>
      </p:sp>
      <p:cxnSp>
        <p:nvCxnSpPr>
          <p:cNvPr id="13" name="Straight Connector 12"/>
          <p:cNvCxnSpPr/>
          <p:nvPr/>
        </p:nvCxnSpPr>
        <p:spPr>
          <a:xfrm rot="16200000" flipH="1">
            <a:off x="-682660" y="18892373"/>
            <a:ext cx="25192728" cy="1"/>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19812115" y="18795643"/>
            <a:ext cx="25192729" cy="1348"/>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04689" y="5814432"/>
            <a:ext cx="41088721" cy="1"/>
          </a:xfrm>
          <a:prstGeom prst="line">
            <a:avLst/>
          </a:prstGeom>
          <a:ln w="7620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2804935" y="6499304"/>
            <a:ext cx="9688475" cy="6400800"/>
          </a:xfrm>
          <a:prstGeom prst="rect">
            <a:avLst/>
          </a:prstGeom>
          <a:solidFill>
            <a:schemeClr val="bg1">
              <a:lumMod val="95000"/>
            </a:schemeClr>
          </a:solidFill>
        </p:spPr>
        <p:txBody>
          <a:bodyPr wrap="square" lIns="387539" tIns="387539" rIns="387539" bIns="387539" rtlCol="0">
            <a:spAutoFit/>
          </a:bodyPr>
          <a:lstStyle/>
          <a:p>
            <a:pPr algn="just"/>
            <a:r>
              <a:rPr lang="en-US" sz="2800" b="1" dirty="0">
                <a:latin typeface="Arial"/>
                <a:cs typeface="Arial"/>
              </a:rPr>
              <a:t>References</a:t>
            </a:r>
          </a:p>
          <a:p>
            <a:endParaRPr lang="en-US" sz="2800" dirty="0"/>
          </a:p>
          <a:p>
            <a:pPr marL="514350" indent="-514350">
              <a:buAutoNum type="arabicPeriod"/>
            </a:pPr>
            <a:r>
              <a:rPr lang="it-IT" sz="2800" dirty="0"/>
              <a:t>Seth A, et al.. </a:t>
            </a:r>
            <a:r>
              <a:rPr lang="it-IT" sz="2800" i="1" dirty="0"/>
              <a:t>Procedia Iutam </a:t>
            </a:r>
            <a:r>
              <a:rPr lang="it-IT" sz="2800" b="1" dirty="0"/>
              <a:t>2</a:t>
            </a:r>
            <a:r>
              <a:rPr lang="it-IT" sz="2800" dirty="0"/>
              <a:t>, 212-232, 2011. </a:t>
            </a:r>
          </a:p>
          <a:p>
            <a:pPr marL="514350" indent="-514350">
              <a:buAutoNum type="arabicPeriod"/>
            </a:pPr>
            <a:endParaRPr lang="it-IT" sz="2800" dirty="0"/>
          </a:p>
          <a:p>
            <a:r>
              <a:rPr lang="en-US" sz="2800" dirty="0"/>
              <a:t>2. Millard M, et al.. </a:t>
            </a:r>
            <a:r>
              <a:rPr lang="en-US" sz="2800" i="1" dirty="0"/>
              <a:t>J </a:t>
            </a:r>
            <a:r>
              <a:rPr lang="en-US" sz="2800" i="1" dirty="0" err="1"/>
              <a:t>Biomech</a:t>
            </a:r>
            <a:r>
              <a:rPr lang="en-US" sz="2800" i="1" dirty="0"/>
              <a:t> </a:t>
            </a:r>
            <a:r>
              <a:rPr lang="en-US" sz="2800" b="1" dirty="0"/>
              <a:t>135</a:t>
            </a:r>
            <a:r>
              <a:rPr lang="en-US" sz="2800" dirty="0"/>
              <a:t>, 021005, 2013.</a:t>
            </a:r>
          </a:p>
          <a:p>
            <a:endParaRPr lang="en-US" sz="2800" dirty="0"/>
          </a:p>
          <a:p>
            <a:r>
              <a:rPr lang="en-US" sz="2800" dirty="0"/>
              <a:t>3. </a:t>
            </a:r>
            <a:r>
              <a:rPr lang="en-US" sz="2800" dirty="0" err="1"/>
              <a:t>Thelen</a:t>
            </a:r>
            <a:r>
              <a:rPr lang="en-US" sz="2800" dirty="0"/>
              <a:t> DG, et al.. </a:t>
            </a:r>
            <a:r>
              <a:rPr lang="en-US" sz="2800" i="1" dirty="0"/>
              <a:t>J </a:t>
            </a:r>
            <a:r>
              <a:rPr lang="en-US" sz="2800" i="1" dirty="0" err="1"/>
              <a:t>Biomech</a:t>
            </a:r>
            <a:r>
              <a:rPr lang="en-US" sz="2800" i="1" dirty="0"/>
              <a:t> </a:t>
            </a:r>
            <a:r>
              <a:rPr lang="en-US" sz="2800" b="1" dirty="0"/>
              <a:t>125</a:t>
            </a:r>
            <a:r>
              <a:rPr lang="en-US" sz="2800" dirty="0"/>
              <a:t>, 70-77, 2003. </a:t>
            </a:r>
          </a:p>
          <a:p>
            <a:endParaRPr lang="en-US" sz="2800" dirty="0"/>
          </a:p>
          <a:p>
            <a:r>
              <a:rPr lang="en-US" sz="2800" dirty="0"/>
              <a:t>4. Hoy MG, et al.. </a:t>
            </a:r>
            <a:r>
              <a:rPr lang="en-US" sz="2800" i="1" dirty="0"/>
              <a:t>J </a:t>
            </a:r>
            <a:r>
              <a:rPr lang="en-US" sz="2800" i="1" dirty="0" err="1"/>
              <a:t>Biomech</a:t>
            </a:r>
            <a:r>
              <a:rPr lang="en-US" sz="2800" i="1" dirty="0"/>
              <a:t> </a:t>
            </a:r>
            <a:r>
              <a:rPr lang="en-US" sz="2800" b="1" dirty="0"/>
              <a:t>23</a:t>
            </a:r>
            <a:r>
              <a:rPr lang="en-US" sz="2800" dirty="0"/>
              <a:t>, 157-169, 1990. </a:t>
            </a:r>
          </a:p>
          <a:p>
            <a:endParaRPr lang="en-US" sz="2800" dirty="0"/>
          </a:p>
          <a:p>
            <a:r>
              <a:rPr lang="en-US" sz="2800" dirty="0"/>
              <a:t>5. Hunt AJ, et al.. </a:t>
            </a:r>
            <a:r>
              <a:rPr lang="en-US" sz="2800" i="1" dirty="0"/>
              <a:t>IDETC/CIE</a:t>
            </a:r>
            <a:r>
              <a:rPr lang="en-US" sz="2800" dirty="0"/>
              <a:t>, Cleveland, OH, ASME paper no. V05AT08A008, 2017.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847" y="1786742"/>
            <a:ext cx="10250611" cy="2746843"/>
          </a:xfrm>
          <a:prstGeom prst="rect">
            <a:avLst/>
          </a:prstGeom>
        </p:spPr>
      </p:pic>
      <p:sp>
        <p:nvSpPr>
          <p:cNvPr id="3" name="TextBox 2"/>
          <p:cNvSpPr txBox="1"/>
          <p:nvPr/>
        </p:nvSpPr>
        <p:spPr>
          <a:xfrm>
            <a:off x="1404688" y="6249277"/>
            <a:ext cx="10113232" cy="8595360"/>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accent1">
              <a:lumMod val="20000"/>
              <a:lumOff val="8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357" b="1" dirty="0"/>
              <a:t>Introduction</a:t>
            </a:r>
            <a:r>
              <a:rPr lang="en-US" sz="7302" b="1" dirty="0"/>
              <a:t> </a:t>
            </a:r>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p:txBody>
      </p:sp>
      <p:sp>
        <p:nvSpPr>
          <p:cNvPr id="14" name="TextBox 13"/>
          <p:cNvSpPr txBox="1"/>
          <p:nvPr/>
        </p:nvSpPr>
        <p:spPr>
          <a:xfrm>
            <a:off x="1835804" y="7517914"/>
            <a:ext cx="9183698" cy="7285071"/>
          </a:xfrm>
          <a:prstGeom prst="rect">
            <a:avLst/>
          </a:prstGeom>
          <a:noFill/>
        </p:spPr>
        <p:txBody>
          <a:bodyPr wrap="square" rtlCol="0">
            <a:spAutoFit/>
          </a:bodyPr>
          <a:lstStyle/>
          <a:p>
            <a:r>
              <a:rPr lang="en-US" sz="2800" dirty="0"/>
              <a:t>Biomimetic robots attempt to replicate the anatomical motions and biological systems of living organisms. Of particular interest to humans are biomimetic bipedal humanoid robots. Bipedal robotic leg kinematics are a key component in designing biomimetic humanoid robots. </a:t>
            </a:r>
          </a:p>
          <a:p>
            <a:endParaRPr lang="en-US" sz="2800" dirty="0"/>
          </a:p>
          <a:p>
            <a:r>
              <a:rPr lang="en-US" sz="2800" dirty="0"/>
              <a:t>This work describes the process of designing artificial muscle attachment locations of the legs of a bipedal robot utilizing pneumatic artificial muscles (PAMs). PAMs offer similar force and activation times to real muscles, while being lightweight and low power. However, maximum strain available is much smaller for PAMs than for actual muscles, therefore muscle attachment locations cannot be exactly the same if reasonable ranges of motion (</a:t>
            </a:r>
            <a:r>
              <a:rPr lang="en-US" sz="2800" dirty="0" err="1"/>
              <a:t>RoM</a:t>
            </a:r>
            <a:r>
              <a:rPr lang="en-US" sz="2800" dirty="0"/>
              <a:t>) and joint torques are to be achieved</a:t>
            </a:r>
          </a:p>
          <a:p>
            <a:r>
              <a:rPr lang="en-US" sz="2370" dirty="0"/>
              <a:t>. </a:t>
            </a:r>
          </a:p>
          <a:p>
            <a:endParaRPr lang="en-US" sz="2370" dirty="0"/>
          </a:p>
        </p:txBody>
      </p:sp>
      <p:sp>
        <p:nvSpPr>
          <p:cNvPr id="23" name="TextBox 22"/>
          <p:cNvSpPr txBox="1"/>
          <p:nvPr/>
        </p:nvSpPr>
        <p:spPr>
          <a:xfrm>
            <a:off x="32741768" y="14236586"/>
            <a:ext cx="9785493" cy="17282160"/>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accent2">
              <a:lumMod val="20000"/>
              <a:lumOff val="8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a:p>
            <a:pPr algn="just"/>
            <a:endParaRPr lang="en-US" sz="2373" dirty="0"/>
          </a:p>
        </p:txBody>
      </p:sp>
      <p:sp>
        <p:nvSpPr>
          <p:cNvPr id="15" name="TextBox 14"/>
          <p:cNvSpPr txBox="1"/>
          <p:nvPr/>
        </p:nvSpPr>
        <p:spPr>
          <a:xfrm>
            <a:off x="32803590" y="15080308"/>
            <a:ext cx="9395986" cy="16367760"/>
          </a:xfrm>
          <a:prstGeom prst="rect">
            <a:avLst/>
          </a:prstGeom>
          <a:noFill/>
        </p:spPr>
        <p:txBody>
          <a:bodyPr wrap="square" rtlCol="0">
            <a:spAutoFit/>
          </a:bodyPr>
          <a:lstStyle/>
          <a:p>
            <a:pPr algn="ctr"/>
            <a:r>
              <a:rPr lang="en-US" sz="6360" b="1" dirty="0"/>
              <a:t>Conclusions</a:t>
            </a:r>
          </a:p>
          <a:p>
            <a:endParaRPr lang="en-US" sz="2800" dirty="0"/>
          </a:p>
          <a:p>
            <a:r>
              <a:rPr lang="en-US" sz="2800" dirty="0"/>
              <a:t>The replication of </a:t>
            </a:r>
            <a:r>
              <a:rPr lang="en-US" sz="2800" dirty="0" err="1"/>
              <a:t>OpenSim</a:t>
            </a:r>
            <a:r>
              <a:rPr lang="en-US" sz="2800" dirty="0"/>
              <a:t> calculations in </a:t>
            </a:r>
            <a:r>
              <a:rPr lang="en-US" sz="2800" dirty="0" err="1"/>
              <a:t>Matlab</a:t>
            </a:r>
            <a:r>
              <a:rPr lang="en-US" sz="2800" dirty="0"/>
              <a:t> was successful. Small variations were observed due to a simplification of force calculations and replacing via points with fixed attachment points. The </a:t>
            </a:r>
            <a:r>
              <a:rPr lang="en-US" sz="2800" dirty="0" err="1"/>
              <a:t>OpenSim</a:t>
            </a:r>
            <a:r>
              <a:rPr lang="en-US" sz="2800" dirty="0"/>
              <a:t> </a:t>
            </a:r>
            <a:r>
              <a:rPr lang="en-US" sz="2800" dirty="0" err="1"/>
              <a:t>Matlab</a:t>
            </a:r>
            <a:r>
              <a:rPr lang="en-US" sz="2800" dirty="0"/>
              <a:t> model takes more time to compute values than </a:t>
            </a:r>
            <a:r>
              <a:rPr lang="en-US" sz="2800" dirty="0" err="1"/>
              <a:t>OpenSim</a:t>
            </a:r>
            <a:r>
              <a:rPr lang="en-US" sz="2800" dirty="0"/>
              <a:t> but has the benefit of being able to do surface plots of calculated values over 2 degrees of freedom (</a:t>
            </a:r>
            <a:r>
              <a:rPr lang="en-US" sz="2800" dirty="0" err="1"/>
              <a:t>DoFs</a:t>
            </a:r>
            <a:r>
              <a:rPr lang="en-US" sz="2800" dirty="0"/>
              <a:t>). This can be expanded to analyzing more than 2 </a:t>
            </a:r>
            <a:r>
              <a:rPr lang="en-US" sz="2800" dirty="0" err="1"/>
              <a:t>DoFs</a:t>
            </a:r>
            <a:r>
              <a:rPr lang="en-US" sz="2800" dirty="0"/>
              <a:t> at once, though visualizing the data might get difficult. The robot </a:t>
            </a:r>
            <a:r>
              <a:rPr lang="en-US" sz="2800" dirty="0" err="1"/>
              <a:t>Matlab</a:t>
            </a:r>
            <a:r>
              <a:rPr lang="en-US" sz="2800" dirty="0"/>
              <a:t> model is a lot faster than the </a:t>
            </a:r>
            <a:r>
              <a:rPr lang="en-US" sz="2800" dirty="0" err="1"/>
              <a:t>OpenSim</a:t>
            </a:r>
            <a:r>
              <a:rPr lang="en-US" sz="2800" dirty="0"/>
              <a:t> model because the force calculations for the Festo muscles are faster. </a:t>
            </a:r>
          </a:p>
          <a:p>
            <a:endParaRPr lang="en-US" sz="2800" dirty="0"/>
          </a:p>
          <a:p>
            <a:r>
              <a:rPr lang="en-US" sz="2800" dirty="0"/>
              <a:t>It is a challenge to achieve maximal joint </a:t>
            </a:r>
            <a:r>
              <a:rPr lang="en-US" sz="2800" dirty="0" err="1"/>
              <a:t>RoMs</a:t>
            </a:r>
            <a:r>
              <a:rPr lang="en-US" sz="2800" dirty="0"/>
              <a:t> and stay within the Festo specified limit of 25% maximum contraction. This difficulty is increased when considering that Hunt [5] reports a maximum strain of 17.5% for long resting lengths of the 10 mm Festo PAM. </a:t>
            </a:r>
          </a:p>
          <a:p>
            <a:endParaRPr lang="en-US" sz="2800" dirty="0"/>
          </a:p>
          <a:p>
            <a:r>
              <a:rPr lang="en-US" sz="2800" dirty="0"/>
              <a:t>Results indicate that several muscles torque profiles in the robot closely match that of the human, however, many muscles fall far short of the human capabilities. Where appropriate, muscle attachment locations on the robot have been modified to better match the torque capabilities demonstrated by the </a:t>
            </a:r>
            <a:r>
              <a:rPr lang="en-US" sz="2800" dirty="0" err="1"/>
              <a:t>OpenSim</a:t>
            </a:r>
            <a:r>
              <a:rPr lang="en-US" sz="2800" dirty="0"/>
              <a:t> model. </a:t>
            </a:r>
          </a:p>
          <a:p>
            <a:endParaRPr lang="en-US" sz="2800" dirty="0"/>
          </a:p>
          <a:p>
            <a:r>
              <a:rPr lang="en-US" sz="2800" dirty="0"/>
              <a:t>Tools have been created in </a:t>
            </a:r>
            <a:r>
              <a:rPr lang="en-US" sz="2800" dirty="0" err="1"/>
              <a:t>Matlab</a:t>
            </a:r>
            <a:r>
              <a:rPr lang="en-US" sz="2800" dirty="0"/>
              <a:t> to calculate and visualize values for length, moment arm, force, and torque for the robot design using PAMs. These values can be compared to existing human models. These tools will be effective for further refinement of the robot design. Additionally, more accurate modeling and refinement can be performed through the solid modeled and the skeletal structure can be 3D-printed - the initial steps towards building and testing a physical biomimetic bipedal humanoid robot. </a:t>
            </a:r>
          </a:p>
        </p:txBody>
      </p:sp>
      <p:sp>
        <p:nvSpPr>
          <p:cNvPr id="18" name="TextBox 17"/>
          <p:cNvSpPr txBox="1"/>
          <p:nvPr/>
        </p:nvSpPr>
        <p:spPr>
          <a:xfrm>
            <a:off x="1404688" y="15469681"/>
            <a:ext cx="9743138" cy="1070614"/>
          </a:xfrm>
          <a:prstGeom prst="rect">
            <a:avLst/>
          </a:prstGeom>
          <a:noFill/>
        </p:spPr>
        <p:txBody>
          <a:bodyPr wrap="square" rtlCol="0">
            <a:spAutoFit/>
          </a:bodyPr>
          <a:lstStyle/>
          <a:p>
            <a:r>
              <a:rPr lang="en-US" sz="6357" b="1" dirty="0"/>
              <a:t>Methods</a:t>
            </a:r>
            <a:endParaRPr lang="en-US" sz="6357" dirty="0"/>
          </a:p>
        </p:txBody>
      </p:sp>
      <p:sp>
        <p:nvSpPr>
          <p:cNvPr id="43" name="TextBox 42"/>
          <p:cNvSpPr txBox="1"/>
          <p:nvPr/>
        </p:nvSpPr>
        <p:spPr>
          <a:xfrm>
            <a:off x="12231476" y="15080308"/>
            <a:ext cx="19843715" cy="16459200"/>
          </a:xfrm>
          <a:custGeom>
            <a:avLst/>
            <a:gdLst>
              <a:gd name="connsiteX0" fmla="*/ 0 w 11201400"/>
              <a:gd name="connsiteY0" fmla="*/ 1866900 h 13031331"/>
              <a:gd name="connsiteX1" fmla="*/ 1866900 w 11201400"/>
              <a:gd name="connsiteY1" fmla="*/ 0 h 13031331"/>
              <a:gd name="connsiteX2" fmla="*/ 9334500 w 11201400"/>
              <a:gd name="connsiteY2" fmla="*/ 0 h 13031331"/>
              <a:gd name="connsiteX3" fmla="*/ 11201400 w 11201400"/>
              <a:gd name="connsiteY3" fmla="*/ 1866900 h 13031331"/>
              <a:gd name="connsiteX4" fmla="*/ 11201400 w 11201400"/>
              <a:gd name="connsiteY4" fmla="*/ 11164431 h 13031331"/>
              <a:gd name="connsiteX5" fmla="*/ 9334500 w 11201400"/>
              <a:gd name="connsiteY5" fmla="*/ 13031331 h 13031331"/>
              <a:gd name="connsiteX6" fmla="*/ 1866900 w 11201400"/>
              <a:gd name="connsiteY6" fmla="*/ 13031331 h 13031331"/>
              <a:gd name="connsiteX7" fmla="*/ 0 w 11201400"/>
              <a:gd name="connsiteY7" fmla="*/ 11164431 h 13031331"/>
              <a:gd name="connsiteX8" fmla="*/ 0 w 11201400"/>
              <a:gd name="connsiteY8" fmla="*/ 1866900 h 13031331"/>
              <a:gd name="connsiteX0" fmla="*/ 637 w 11202037"/>
              <a:gd name="connsiteY0" fmla="*/ 1866900 h 13031331"/>
              <a:gd name="connsiteX1" fmla="*/ 972187 w 11202037"/>
              <a:gd name="connsiteY1" fmla="*/ 0 h 13031331"/>
              <a:gd name="connsiteX2" fmla="*/ 9335137 w 11202037"/>
              <a:gd name="connsiteY2" fmla="*/ 0 h 13031331"/>
              <a:gd name="connsiteX3" fmla="*/ 11202037 w 11202037"/>
              <a:gd name="connsiteY3" fmla="*/ 1866900 h 13031331"/>
              <a:gd name="connsiteX4" fmla="*/ 11202037 w 11202037"/>
              <a:gd name="connsiteY4" fmla="*/ 11164431 h 13031331"/>
              <a:gd name="connsiteX5" fmla="*/ 9335137 w 11202037"/>
              <a:gd name="connsiteY5" fmla="*/ 13031331 h 13031331"/>
              <a:gd name="connsiteX6" fmla="*/ 1867537 w 11202037"/>
              <a:gd name="connsiteY6" fmla="*/ 13031331 h 13031331"/>
              <a:gd name="connsiteX7" fmla="*/ 637 w 11202037"/>
              <a:gd name="connsiteY7" fmla="*/ 11164431 h 13031331"/>
              <a:gd name="connsiteX8" fmla="*/ 637 w 11202037"/>
              <a:gd name="connsiteY8" fmla="*/ 1866900 h 13031331"/>
              <a:gd name="connsiteX0" fmla="*/ 637 w 11202037"/>
              <a:gd name="connsiteY0" fmla="*/ 990814 h 13031545"/>
              <a:gd name="connsiteX1" fmla="*/ 972187 w 11202037"/>
              <a:gd name="connsiteY1" fmla="*/ 214 h 13031545"/>
              <a:gd name="connsiteX2" fmla="*/ 9335137 w 11202037"/>
              <a:gd name="connsiteY2" fmla="*/ 214 h 13031545"/>
              <a:gd name="connsiteX3" fmla="*/ 11202037 w 11202037"/>
              <a:gd name="connsiteY3" fmla="*/ 1867114 h 13031545"/>
              <a:gd name="connsiteX4" fmla="*/ 11202037 w 11202037"/>
              <a:gd name="connsiteY4" fmla="*/ 11164645 h 13031545"/>
              <a:gd name="connsiteX5" fmla="*/ 9335137 w 11202037"/>
              <a:gd name="connsiteY5" fmla="*/ 13031545 h 13031545"/>
              <a:gd name="connsiteX6" fmla="*/ 1867537 w 11202037"/>
              <a:gd name="connsiteY6" fmla="*/ 13031545 h 13031545"/>
              <a:gd name="connsiteX7" fmla="*/ 637 w 11202037"/>
              <a:gd name="connsiteY7" fmla="*/ 11164645 h 13031545"/>
              <a:gd name="connsiteX8" fmla="*/ 637 w 11202037"/>
              <a:gd name="connsiteY8" fmla="*/ 990814 h 13031545"/>
              <a:gd name="connsiteX0" fmla="*/ 637 w 11220019"/>
              <a:gd name="connsiteY0" fmla="*/ 990814 h 13031545"/>
              <a:gd name="connsiteX1" fmla="*/ 972187 w 11220019"/>
              <a:gd name="connsiteY1" fmla="*/ 214 h 13031545"/>
              <a:gd name="connsiteX2" fmla="*/ 10382887 w 11220019"/>
              <a:gd name="connsiteY2" fmla="*/ 214 h 13031545"/>
              <a:gd name="connsiteX3" fmla="*/ 11202037 w 11220019"/>
              <a:gd name="connsiteY3" fmla="*/ 1867114 h 13031545"/>
              <a:gd name="connsiteX4" fmla="*/ 11202037 w 11220019"/>
              <a:gd name="connsiteY4" fmla="*/ 11164645 h 13031545"/>
              <a:gd name="connsiteX5" fmla="*/ 9335137 w 11220019"/>
              <a:gd name="connsiteY5" fmla="*/ 13031545 h 13031545"/>
              <a:gd name="connsiteX6" fmla="*/ 1867537 w 11220019"/>
              <a:gd name="connsiteY6" fmla="*/ 13031545 h 13031545"/>
              <a:gd name="connsiteX7" fmla="*/ 637 w 11220019"/>
              <a:gd name="connsiteY7" fmla="*/ 11164645 h 13031545"/>
              <a:gd name="connsiteX8" fmla="*/ 637 w 11220019"/>
              <a:gd name="connsiteY8" fmla="*/ 990814 h 13031545"/>
              <a:gd name="connsiteX0" fmla="*/ 637 w 11251186"/>
              <a:gd name="connsiteY0" fmla="*/ 990814 h 13031545"/>
              <a:gd name="connsiteX1" fmla="*/ 972187 w 11251186"/>
              <a:gd name="connsiteY1" fmla="*/ 214 h 13031545"/>
              <a:gd name="connsiteX2" fmla="*/ 10382887 w 11251186"/>
              <a:gd name="connsiteY2" fmla="*/ 214 h 13031545"/>
              <a:gd name="connsiteX3" fmla="*/ 11240137 w 11251186"/>
              <a:gd name="connsiteY3" fmla="*/ 1047964 h 13031545"/>
              <a:gd name="connsiteX4" fmla="*/ 11202037 w 11251186"/>
              <a:gd name="connsiteY4" fmla="*/ 11164645 h 13031545"/>
              <a:gd name="connsiteX5" fmla="*/ 9335137 w 11251186"/>
              <a:gd name="connsiteY5" fmla="*/ 13031545 h 13031545"/>
              <a:gd name="connsiteX6" fmla="*/ 1867537 w 11251186"/>
              <a:gd name="connsiteY6" fmla="*/ 13031545 h 13031545"/>
              <a:gd name="connsiteX7" fmla="*/ 637 w 11251186"/>
              <a:gd name="connsiteY7" fmla="*/ 11164645 h 13031545"/>
              <a:gd name="connsiteX8" fmla="*/ 637 w 11251186"/>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1545"/>
              <a:gd name="connsiteX1" fmla="*/ 972187 w 11240137"/>
              <a:gd name="connsiteY1" fmla="*/ 214 h 13031545"/>
              <a:gd name="connsiteX2" fmla="*/ 10382887 w 11240137"/>
              <a:gd name="connsiteY2" fmla="*/ 214 h 13031545"/>
              <a:gd name="connsiteX3" fmla="*/ 11240137 w 11240137"/>
              <a:gd name="connsiteY3" fmla="*/ 1047964 h 13031545"/>
              <a:gd name="connsiteX4" fmla="*/ 11202037 w 11240137"/>
              <a:gd name="connsiteY4" fmla="*/ 11164645 h 13031545"/>
              <a:gd name="connsiteX5" fmla="*/ 9335137 w 11240137"/>
              <a:gd name="connsiteY5" fmla="*/ 13031545 h 13031545"/>
              <a:gd name="connsiteX6" fmla="*/ 1867537 w 11240137"/>
              <a:gd name="connsiteY6" fmla="*/ 13031545 h 13031545"/>
              <a:gd name="connsiteX7" fmla="*/ 637 w 11240137"/>
              <a:gd name="connsiteY7" fmla="*/ 11164645 h 13031545"/>
              <a:gd name="connsiteX8" fmla="*/ 637 w 11240137"/>
              <a:gd name="connsiteY8" fmla="*/ 990814 h 13031545"/>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18675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93351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5517"/>
              <a:gd name="connsiteX1" fmla="*/ 972187 w 11240137"/>
              <a:gd name="connsiteY1" fmla="*/ 214 h 13035517"/>
              <a:gd name="connsiteX2" fmla="*/ 10382887 w 11240137"/>
              <a:gd name="connsiteY2" fmla="*/ 214 h 13035517"/>
              <a:gd name="connsiteX3" fmla="*/ 11240137 w 11240137"/>
              <a:gd name="connsiteY3" fmla="*/ 1047964 h 13035517"/>
              <a:gd name="connsiteX4" fmla="*/ 11202037 w 11240137"/>
              <a:gd name="connsiteY4" fmla="*/ 11164645 h 13035517"/>
              <a:gd name="connsiteX5" fmla="*/ 10211437 w 11240137"/>
              <a:gd name="connsiteY5" fmla="*/ 13031545 h 13035517"/>
              <a:gd name="connsiteX6" fmla="*/ 991237 w 11240137"/>
              <a:gd name="connsiteY6" fmla="*/ 13031545 h 13035517"/>
              <a:gd name="connsiteX7" fmla="*/ 19687 w 11240137"/>
              <a:gd name="connsiteY7" fmla="*/ 12117145 h 13035517"/>
              <a:gd name="connsiteX8" fmla="*/ 637 w 11240137"/>
              <a:gd name="connsiteY8" fmla="*/ 990814 h 13035517"/>
              <a:gd name="connsiteX0" fmla="*/ 637 w 11240137"/>
              <a:gd name="connsiteY0" fmla="*/ 990814 h 13039794"/>
              <a:gd name="connsiteX1" fmla="*/ 972187 w 11240137"/>
              <a:gd name="connsiteY1" fmla="*/ 214 h 13039794"/>
              <a:gd name="connsiteX2" fmla="*/ 10382887 w 11240137"/>
              <a:gd name="connsiteY2" fmla="*/ 214 h 13039794"/>
              <a:gd name="connsiteX3" fmla="*/ 11240137 w 11240137"/>
              <a:gd name="connsiteY3" fmla="*/ 1047964 h 13039794"/>
              <a:gd name="connsiteX4" fmla="*/ 11202037 w 11240137"/>
              <a:gd name="connsiteY4" fmla="*/ 12155245 h 13039794"/>
              <a:gd name="connsiteX5" fmla="*/ 10211437 w 11240137"/>
              <a:gd name="connsiteY5" fmla="*/ 13031545 h 13039794"/>
              <a:gd name="connsiteX6" fmla="*/ 991237 w 11240137"/>
              <a:gd name="connsiteY6" fmla="*/ 13031545 h 13039794"/>
              <a:gd name="connsiteX7" fmla="*/ 19687 w 11240137"/>
              <a:gd name="connsiteY7" fmla="*/ 12117145 h 13039794"/>
              <a:gd name="connsiteX8" fmla="*/ 637 w 11240137"/>
              <a:gd name="connsiteY8" fmla="*/ 990814 h 1303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0137" h="13039794">
                <a:moveTo>
                  <a:pt x="637" y="990814"/>
                </a:moveTo>
                <a:cubicBezTo>
                  <a:pt x="637" y="-40246"/>
                  <a:pt x="-58873" y="214"/>
                  <a:pt x="972187" y="214"/>
                </a:cubicBezTo>
                <a:lnTo>
                  <a:pt x="10382887" y="214"/>
                </a:lnTo>
                <a:cubicBezTo>
                  <a:pt x="11413947" y="214"/>
                  <a:pt x="11202037" y="188354"/>
                  <a:pt x="11240137" y="1047964"/>
                </a:cubicBezTo>
                <a:lnTo>
                  <a:pt x="11202037" y="12155245"/>
                </a:lnTo>
                <a:cubicBezTo>
                  <a:pt x="11202037" y="13186305"/>
                  <a:pt x="11242497" y="13031545"/>
                  <a:pt x="10211437" y="13031545"/>
                </a:cubicBezTo>
                <a:lnTo>
                  <a:pt x="991237" y="13031545"/>
                </a:lnTo>
                <a:cubicBezTo>
                  <a:pt x="-39823" y="13031545"/>
                  <a:pt x="19687" y="13148205"/>
                  <a:pt x="19687" y="12117145"/>
                </a:cubicBezTo>
                <a:lnTo>
                  <a:pt x="637" y="990814"/>
                </a:lnTo>
                <a:close/>
              </a:path>
            </a:pathLst>
          </a:custGeom>
          <a:solidFill>
            <a:schemeClr val="bg2">
              <a:lumMod val="90000"/>
            </a:schemeClr>
          </a:solidFill>
          <a:ln w="57150" cap="rnd" cmpd="sng">
            <a:solidFill>
              <a:schemeClr val="bg1"/>
            </a:solidFill>
            <a:bevel/>
          </a:ln>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a:p>
            <a:pPr algn="just"/>
            <a:endParaRPr lang="en-US" sz="2373" b="1" dirty="0"/>
          </a:p>
        </p:txBody>
      </p:sp>
      <p:sp>
        <p:nvSpPr>
          <p:cNvPr id="19" name="TextBox 18"/>
          <p:cNvSpPr txBox="1"/>
          <p:nvPr/>
        </p:nvSpPr>
        <p:spPr>
          <a:xfrm>
            <a:off x="12309490" y="6249279"/>
            <a:ext cx="19702530" cy="1070614"/>
          </a:xfrm>
          <a:prstGeom prst="rect">
            <a:avLst/>
          </a:prstGeom>
          <a:noFill/>
        </p:spPr>
        <p:txBody>
          <a:bodyPr wrap="square" rtlCol="0">
            <a:spAutoFit/>
          </a:bodyPr>
          <a:lstStyle/>
          <a:p>
            <a:pPr algn="ctr"/>
            <a:r>
              <a:rPr lang="en-US" sz="6357" b="1" dirty="0"/>
              <a:t>Results and Discussion</a:t>
            </a:r>
          </a:p>
        </p:txBody>
      </p:sp>
      <p:sp>
        <p:nvSpPr>
          <p:cNvPr id="50" name="TextBox 49">
            <a:extLst>
              <a:ext uri="{FF2B5EF4-FFF2-40B4-BE49-F238E27FC236}">
                <a16:creationId xmlns:a16="http://schemas.microsoft.com/office/drawing/2014/main" id="{773BD881-32F2-4CAD-960E-BE8751EC5106}"/>
              </a:ext>
            </a:extLst>
          </p:cNvPr>
          <p:cNvSpPr txBox="1"/>
          <p:nvPr/>
        </p:nvSpPr>
        <p:spPr>
          <a:xfrm>
            <a:off x="1405576" y="16512347"/>
            <a:ext cx="9183698" cy="8279190"/>
          </a:xfrm>
          <a:prstGeom prst="rect">
            <a:avLst/>
          </a:prstGeom>
          <a:noFill/>
        </p:spPr>
        <p:txBody>
          <a:bodyPr wrap="square" rtlCol="0">
            <a:spAutoFit/>
          </a:bodyPr>
          <a:lstStyle/>
          <a:p>
            <a:r>
              <a:rPr lang="en-US" sz="2800" dirty="0"/>
              <a:t>This work analyzes muscle length, moment arm, and force of muscles over a range of different joint configurations, based on muscle attachment and wrapping points of the Gait2392 model in </a:t>
            </a:r>
            <a:r>
              <a:rPr lang="en-US" sz="2800" dirty="0" err="1"/>
              <a:t>OpenSim</a:t>
            </a:r>
            <a:r>
              <a:rPr lang="en-US" sz="2800" dirty="0"/>
              <a:t>. </a:t>
            </a:r>
            <a:r>
              <a:rPr lang="en-US" sz="2800" dirty="0" err="1"/>
              <a:t>OpenSim</a:t>
            </a:r>
            <a:r>
              <a:rPr lang="en-US" sz="2800" dirty="0"/>
              <a:t> is a freely available, open-source software platform for the biomechanics community that performs musculoskeletal modeling and simulations for in silico investigations [1]. The </a:t>
            </a:r>
            <a:r>
              <a:rPr lang="en-US" sz="2800" dirty="0" err="1"/>
              <a:t>OpenSim</a:t>
            </a:r>
            <a:r>
              <a:rPr lang="en-US" sz="2800" dirty="0"/>
              <a:t> methodology was reproduced in </a:t>
            </a:r>
            <a:r>
              <a:rPr lang="en-US" sz="2800" dirty="0" err="1"/>
              <a:t>Matlab</a:t>
            </a:r>
            <a:r>
              <a:rPr lang="en-US" sz="2800" dirty="0"/>
              <a:t>. Force calculations for human muscles were determined from the work of Millard [2], </a:t>
            </a:r>
            <a:r>
              <a:rPr lang="en-US" sz="2800" dirty="0" err="1"/>
              <a:t>Thelen</a:t>
            </a:r>
            <a:r>
              <a:rPr lang="en-US" sz="2800" dirty="0"/>
              <a:t> [3], and Hoy [4]. These parameters are then used to find joint torques for muscles.</a:t>
            </a:r>
          </a:p>
          <a:p>
            <a:endParaRPr lang="en-US" sz="2800" dirty="0"/>
          </a:p>
          <a:p>
            <a:r>
              <a:rPr lang="en-US" sz="2800" dirty="0"/>
              <a:t>This process is repeated for a model of the robot actuated by PAMs. Force calculations for Festo PAMs were derived from the work of Hunt [5]. Resting Festo PAM length and diameter are also calculated for each of the actuators. Joint torques for individual muscles and groups of muscles are then compared between the models. . </a:t>
            </a:r>
          </a:p>
          <a:p>
            <a:endParaRPr lang="en-US" sz="2800" dirty="0"/>
          </a:p>
        </p:txBody>
      </p:sp>
      <p:sp>
        <p:nvSpPr>
          <p:cNvPr id="28" name="Rectangle 27">
            <a:extLst>
              <a:ext uri="{FF2B5EF4-FFF2-40B4-BE49-F238E27FC236}">
                <a16:creationId xmlns:a16="http://schemas.microsoft.com/office/drawing/2014/main" id="{DEEB2610-E7DC-481D-A985-1786EAA8369A}"/>
              </a:ext>
            </a:extLst>
          </p:cNvPr>
          <p:cNvSpPr/>
          <p:nvPr/>
        </p:nvSpPr>
        <p:spPr>
          <a:xfrm>
            <a:off x="3190528" y="30504923"/>
            <a:ext cx="8950655" cy="523220"/>
          </a:xfrm>
          <a:prstGeom prst="rect">
            <a:avLst/>
          </a:prstGeom>
        </p:spPr>
        <p:txBody>
          <a:bodyPr wrap="square">
            <a:spAutoFit/>
          </a:bodyPr>
          <a:lstStyle/>
          <a:p>
            <a:r>
              <a:rPr lang="en-US" sz="2800" b="1" dirty="0"/>
              <a:t>Fig. 1. </a:t>
            </a:r>
            <a:r>
              <a:rPr lang="en-US" sz="2800" dirty="0"/>
              <a:t>Skeleton w/ </a:t>
            </a:r>
            <a:r>
              <a:rPr lang="en-US" sz="2800" dirty="0" err="1"/>
              <a:t>OpenSim</a:t>
            </a:r>
            <a:r>
              <a:rPr lang="en-US" sz="2800" dirty="0"/>
              <a:t> muscle paths</a:t>
            </a:r>
          </a:p>
        </p:txBody>
      </p:sp>
      <p:sp>
        <p:nvSpPr>
          <p:cNvPr id="51" name="TextBox 50">
            <a:extLst>
              <a:ext uri="{FF2B5EF4-FFF2-40B4-BE49-F238E27FC236}">
                <a16:creationId xmlns:a16="http://schemas.microsoft.com/office/drawing/2014/main" id="{CBF64073-E0BA-403B-8925-5DEC77A47E11}"/>
              </a:ext>
            </a:extLst>
          </p:cNvPr>
          <p:cNvSpPr txBox="1"/>
          <p:nvPr/>
        </p:nvSpPr>
        <p:spPr>
          <a:xfrm>
            <a:off x="12224990" y="7344246"/>
            <a:ext cx="14782518" cy="7782130"/>
          </a:xfrm>
          <a:prstGeom prst="rect">
            <a:avLst/>
          </a:prstGeom>
          <a:noFill/>
        </p:spPr>
        <p:txBody>
          <a:bodyPr wrap="square" rtlCol="0">
            <a:spAutoFit/>
          </a:bodyPr>
          <a:lstStyle/>
          <a:p>
            <a:r>
              <a:rPr lang="en-US" sz="2800" dirty="0"/>
              <a:t>The bipedal robot design has 27 pneumatic actuators per side to replace the 46 muscles per side found in GaitBody2392. Comparison between the </a:t>
            </a:r>
            <a:r>
              <a:rPr lang="en-US" sz="2800" dirty="0" err="1"/>
              <a:t>OpenSim</a:t>
            </a:r>
            <a:r>
              <a:rPr lang="en-US" sz="2800" dirty="0"/>
              <a:t> model and the </a:t>
            </a:r>
            <a:r>
              <a:rPr lang="en-US" sz="2800" dirty="0" err="1"/>
              <a:t>Matlab</a:t>
            </a:r>
            <a:r>
              <a:rPr lang="en-US" sz="2800" dirty="0"/>
              <a:t> human model shows less than a 2% difference in torque values.</a:t>
            </a:r>
          </a:p>
          <a:p>
            <a:endParaRPr lang="en-US" sz="2800" dirty="0"/>
          </a:p>
          <a:p>
            <a:r>
              <a:rPr lang="en-US" sz="2800" dirty="0" err="1"/>
              <a:t>RoM</a:t>
            </a:r>
            <a:r>
              <a:rPr lang="en-US" sz="2800" dirty="0"/>
              <a:t> limitations placed on the robot model helped specify acceptable resting lengths for the PAMs. Hip joint angles for flexion/extension were originally set to match the </a:t>
            </a:r>
            <a:r>
              <a:rPr lang="en-US" sz="2800" dirty="0" err="1"/>
              <a:t>Matlab</a:t>
            </a:r>
            <a:r>
              <a:rPr lang="en-US" sz="2800" dirty="0"/>
              <a:t> </a:t>
            </a:r>
            <a:r>
              <a:rPr lang="en-US" sz="2800" dirty="0" err="1"/>
              <a:t>OpenSim</a:t>
            </a:r>
            <a:r>
              <a:rPr lang="en-US" sz="2800" dirty="0"/>
              <a:t> model but after experimentation the limits were set at +110̊̊ /-15 (respectively). Maximum adduction at max hip flexion is +10 and at max hip extension it is +20. Maximum abduction at max hip flexion is -60 and at max hip extension it is -10.</a:t>
            </a:r>
          </a:p>
          <a:p>
            <a:endParaRPr lang="en-US" sz="2800" dirty="0"/>
          </a:p>
          <a:p>
            <a:r>
              <a:rPr lang="en-US" sz="2800" dirty="0"/>
              <a:t>Many individual PAMs and muscle-actuator groups have torque values that have surface plots with significantly different shapes and torque ranges than the </a:t>
            </a:r>
            <a:r>
              <a:rPr lang="en-US" sz="2800" dirty="0" err="1"/>
              <a:t>OpenSim</a:t>
            </a:r>
            <a:r>
              <a:rPr lang="en-US" sz="2800" dirty="0"/>
              <a:t> model. An improvement in the biceps femoris maximum strain was achieved by changing the muscle origin, insertion, and wrapping points, but there are still joint angles in which the muscle is unable to provide any force. Since this means that the maximum strain is greater than 17.5%, it might be possible that moving the origin point proximally up the sacrum and better modeling of the 3D geometry in </a:t>
            </a:r>
            <a:r>
              <a:rPr lang="en-US" sz="2800" dirty="0" err="1"/>
              <a:t>Matlab</a:t>
            </a:r>
            <a:r>
              <a:rPr lang="en-US" sz="2800" dirty="0"/>
              <a:t> (with wrap points) might further improve the muscle match.</a:t>
            </a:r>
            <a:r>
              <a:rPr lang="en-US" sz="2370" dirty="0"/>
              <a:t>. </a:t>
            </a:r>
          </a:p>
          <a:p>
            <a:endParaRPr lang="en-US" sz="2370" dirty="0"/>
          </a:p>
        </p:txBody>
      </p:sp>
      <p:sp>
        <p:nvSpPr>
          <p:cNvPr id="52" name="Rectangle 51">
            <a:extLst>
              <a:ext uri="{FF2B5EF4-FFF2-40B4-BE49-F238E27FC236}">
                <a16:creationId xmlns:a16="http://schemas.microsoft.com/office/drawing/2014/main" id="{D1C0F2FB-02D2-4B5B-99B1-DEEC0B7E5B08}"/>
              </a:ext>
            </a:extLst>
          </p:cNvPr>
          <p:cNvSpPr/>
          <p:nvPr/>
        </p:nvSpPr>
        <p:spPr>
          <a:xfrm>
            <a:off x="27827989" y="13791206"/>
            <a:ext cx="4969989" cy="954107"/>
          </a:xfrm>
          <a:prstGeom prst="rect">
            <a:avLst/>
          </a:prstGeom>
        </p:spPr>
        <p:txBody>
          <a:bodyPr wrap="square">
            <a:spAutoFit/>
          </a:bodyPr>
          <a:lstStyle/>
          <a:p>
            <a:r>
              <a:rPr lang="en-US" sz="2800" b="1" dirty="0"/>
              <a:t>Fig. 2. </a:t>
            </a:r>
            <a:r>
              <a:rPr lang="en-US" sz="2800" dirty="0"/>
              <a:t>Skeleton w/ Robot </a:t>
            </a:r>
          </a:p>
          <a:p>
            <a:r>
              <a:rPr lang="en-US" sz="2800" dirty="0"/>
              <a:t>PAM paths</a:t>
            </a:r>
          </a:p>
        </p:txBody>
      </p:sp>
      <p:sp>
        <p:nvSpPr>
          <p:cNvPr id="55" name="Rectangle 54">
            <a:extLst>
              <a:ext uri="{FF2B5EF4-FFF2-40B4-BE49-F238E27FC236}">
                <a16:creationId xmlns:a16="http://schemas.microsoft.com/office/drawing/2014/main" id="{075E2FCE-AA0D-41F2-8A0F-CC9768C1AE38}"/>
              </a:ext>
            </a:extLst>
          </p:cNvPr>
          <p:cNvSpPr/>
          <p:nvPr/>
        </p:nvSpPr>
        <p:spPr>
          <a:xfrm>
            <a:off x="12458954" y="30356521"/>
            <a:ext cx="19099309" cy="954107"/>
          </a:xfrm>
          <a:prstGeom prst="rect">
            <a:avLst/>
          </a:prstGeom>
        </p:spPr>
        <p:txBody>
          <a:bodyPr wrap="square">
            <a:spAutoFit/>
          </a:bodyPr>
          <a:lstStyle/>
          <a:p>
            <a:r>
              <a:rPr lang="en-US" sz="2800" b="1" dirty="0">
                <a:solidFill>
                  <a:srgbClr val="000000"/>
                </a:solidFill>
                <a:latin typeface="Times New Roman" panose="02020603050405020304" pitchFamily="18" charset="0"/>
              </a:rPr>
              <a:t>Fig. 3. </a:t>
            </a:r>
            <a:r>
              <a:rPr lang="en-US" sz="2800" dirty="0">
                <a:solidFill>
                  <a:srgbClr val="000000"/>
                </a:solidFill>
                <a:latin typeface="Times New Roman" panose="02020603050405020304" pitchFamily="18" charset="0"/>
              </a:rPr>
              <a:t>Biceps Femoris Long Head muscle path (a &amp; b) and torque values (c - f) for </a:t>
            </a:r>
            <a:r>
              <a:rPr lang="en-US" sz="2800" dirty="0" err="1">
                <a:solidFill>
                  <a:srgbClr val="000000"/>
                </a:solidFill>
                <a:latin typeface="Times New Roman" panose="02020603050405020304" pitchFamily="18" charset="0"/>
              </a:rPr>
              <a:t>OpenSim</a:t>
            </a:r>
            <a:r>
              <a:rPr lang="en-US" sz="2800" dirty="0">
                <a:solidFill>
                  <a:srgbClr val="000000"/>
                </a:solidFill>
                <a:latin typeface="Times New Roman" panose="02020603050405020304" pitchFamily="18" charset="0"/>
              </a:rPr>
              <a:t> (a, c, e) and </a:t>
            </a:r>
            <a:r>
              <a:rPr lang="en-US" sz="2800" dirty="0" smtClean="0">
                <a:solidFill>
                  <a:srgbClr val="000000"/>
                </a:solidFill>
                <a:latin typeface="Times New Roman" panose="02020603050405020304" pitchFamily="18" charset="0"/>
              </a:rPr>
              <a:t>robot model </a:t>
            </a:r>
            <a:r>
              <a:rPr lang="en-US" sz="2800" dirty="0">
                <a:solidFill>
                  <a:srgbClr val="000000"/>
                </a:solidFill>
                <a:latin typeface="Times New Roman" panose="02020603050405020304" pitchFamily="18" charset="0"/>
              </a:rPr>
              <a:t>(b, d, f), for knee (c, d) and hip Z-axis (e, f). </a:t>
            </a:r>
            <a:endParaRPr lang="en-US" sz="2800" dirty="0"/>
          </a:p>
        </p:txBody>
      </p:sp>
      <p:sp>
        <p:nvSpPr>
          <p:cNvPr id="6" name="Rectangle 5"/>
          <p:cNvSpPr/>
          <p:nvPr/>
        </p:nvSpPr>
        <p:spPr>
          <a:xfrm>
            <a:off x="12734186" y="15103201"/>
            <a:ext cx="15587681" cy="11910953"/>
          </a:xfrm>
          <a:prstGeom prst="rect">
            <a:avLst/>
          </a:prstGeom>
        </p:spPr>
        <p:txBody>
          <a:bodyPr wrap="square">
            <a:spAutoFit/>
          </a:bodyPr>
          <a:lstStyle/>
          <a:p>
            <a:pPr marL="1371600" indent="-1371600">
              <a:buAutoNum type="alphaUcParenR"/>
            </a:pPr>
            <a:r>
              <a:rPr lang="en-US" sz="8800" dirty="0" smtClean="0">
                <a:solidFill>
                  <a:srgbClr val="000000"/>
                </a:solidFill>
                <a:latin typeface="Times New Roman" panose="02020603050405020304" pitchFamily="18" charset="0"/>
              </a:rPr>
              <a:t> 				B</a:t>
            </a:r>
            <a:r>
              <a:rPr lang="en-US" sz="8800" dirty="0">
                <a:solidFill>
                  <a:srgbClr val="000000"/>
                </a:solidFill>
                <a:latin typeface="Times New Roman" panose="02020603050405020304" pitchFamily="18" charset="0"/>
              </a:rPr>
              <a:t>) </a:t>
            </a:r>
            <a:endParaRPr lang="en-US" sz="8800" dirty="0" smtClean="0">
              <a:solidFill>
                <a:srgbClr val="000000"/>
              </a:solidFill>
              <a:latin typeface="Times New Roman" panose="02020603050405020304" pitchFamily="18" charset="0"/>
            </a:endParaRPr>
          </a:p>
          <a:p>
            <a:pPr marL="1371600" indent="-1371600">
              <a:buAutoNum type="alphaUcParenR"/>
            </a:pPr>
            <a:endParaRPr lang="en-US" sz="8800" dirty="0">
              <a:solidFill>
                <a:srgbClr val="000000"/>
              </a:solidFill>
              <a:latin typeface="Times New Roman" panose="02020603050405020304" pitchFamily="18" charset="0"/>
            </a:endParaRPr>
          </a:p>
          <a:p>
            <a:pPr marL="1371600" indent="-1371600">
              <a:buAutoNum type="alphaUcParenR"/>
            </a:pPr>
            <a:endParaRPr lang="en-US" sz="8800" dirty="0" smtClean="0">
              <a:solidFill>
                <a:srgbClr val="000000"/>
              </a:solidFill>
              <a:latin typeface="Times New Roman" panose="02020603050405020304" pitchFamily="18" charset="0"/>
            </a:endParaRPr>
          </a:p>
          <a:p>
            <a:pPr marL="1371600" indent="-1371600">
              <a:buAutoNum type="alphaUcParenR"/>
            </a:pPr>
            <a:endParaRPr lang="en-US" sz="8800" dirty="0">
              <a:solidFill>
                <a:srgbClr val="000000"/>
              </a:solidFill>
              <a:latin typeface="Times New Roman" panose="02020603050405020304" pitchFamily="18" charset="0"/>
            </a:endParaRPr>
          </a:p>
          <a:p>
            <a:pPr marL="1371600" indent="-1371600">
              <a:buAutoNum type="alphaUcParenR" startAt="3"/>
            </a:pPr>
            <a:r>
              <a:rPr lang="en-US" sz="8800" dirty="0" smtClean="0">
                <a:solidFill>
                  <a:srgbClr val="000000"/>
                </a:solidFill>
                <a:latin typeface="Times New Roman" panose="02020603050405020304" pitchFamily="18" charset="0"/>
              </a:rPr>
              <a:t> 				D)</a:t>
            </a:r>
          </a:p>
          <a:p>
            <a:pPr marL="1371600" indent="-1371600">
              <a:buAutoNum type="alphaUcParenR" startAt="3"/>
            </a:pPr>
            <a:endParaRPr lang="en-US" sz="6000" dirty="0">
              <a:solidFill>
                <a:srgbClr val="000000"/>
              </a:solidFill>
              <a:latin typeface="Times New Roman" panose="02020603050405020304" pitchFamily="18" charset="0"/>
            </a:endParaRPr>
          </a:p>
          <a:p>
            <a:pPr marL="1371600" indent="-1371600">
              <a:buAutoNum type="alphaUcParenR" startAt="3"/>
            </a:pPr>
            <a:endParaRPr lang="en-US" sz="6000" dirty="0" smtClean="0">
              <a:solidFill>
                <a:srgbClr val="000000"/>
              </a:solidFill>
              <a:latin typeface="Times New Roman" panose="02020603050405020304" pitchFamily="18" charset="0"/>
            </a:endParaRPr>
          </a:p>
          <a:p>
            <a:r>
              <a:rPr lang="en-US" sz="6000" dirty="0" smtClean="0">
                <a:solidFill>
                  <a:srgbClr val="000000"/>
                </a:solidFill>
                <a:latin typeface="Times New Roman" panose="02020603050405020304" pitchFamily="18" charset="0"/>
              </a:rPr>
              <a:t> </a:t>
            </a:r>
          </a:p>
          <a:p>
            <a:endParaRPr lang="en-US" sz="6000" dirty="0">
              <a:solidFill>
                <a:srgbClr val="000000"/>
              </a:solidFill>
              <a:latin typeface="Times New Roman" panose="02020603050405020304" pitchFamily="18" charset="0"/>
            </a:endParaRPr>
          </a:p>
          <a:p>
            <a:r>
              <a:rPr lang="en-US" sz="8800" dirty="0">
                <a:solidFill>
                  <a:srgbClr val="000000"/>
                </a:solidFill>
                <a:latin typeface="Times New Roman" panose="02020603050405020304" pitchFamily="18" charset="0"/>
              </a:rPr>
              <a:t>E) </a:t>
            </a:r>
            <a:r>
              <a:rPr lang="en-US" sz="8800" dirty="0" smtClean="0">
                <a:solidFill>
                  <a:srgbClr val="000000"/>
                </a:solidFill>
                <a:latin typeface="Times New Roman" panose="02020603050405020304" pitchFamily="18" charset="0"/>
              </a:rPr>
              <a:t>				F</a:t>
            </a:r>
            <a:r>
              <a:rPr lang="en-US" sz="8800" dirty="0">
                <a:solidFill>
                  <a:srgbClr val="000000"/>
                </a:solidFill>
                <a:latin typeface="Times New Roman" panose="02020603050405020304" pitchFamily="18" charset="0"/>
              </a:rPr>
              <a:t>) </a:t>
            </a:r>
            <a:endParaRPr lang="en-US" dirty="0"/>
          </a:p>
        </p:txBody>
      </p:sp>
      <p:pic>
        <p:nvPicPr>
          <p:cNvPr id="9" name="Picture 8"/>
          <p:cNvPicPr>
            <a:picLocks noChangeAspect="1"/>
          </p:cNvPicPr>
          <p:nvPr/>
        </p:nvPicPr>
        <p:blipFill>
          <a:blip r:embed="rId3"/>
          <a:stretch>
            <a:fillRect/>
          </a:stretch>
        </p:blipFill>
        <p:spPr>
          <a:xfrm>
            <a:off x="14319667" y="15480041"/>
            <a:ext cx="2368589" cy="4774775"/>
          </a:xfrm>
          <a:prstGeom prst="rect">
            <a:avLst/>
          </a:prstGeom>
        </p:spPr>
      </p:pic>
      <p:pic>
        <p:nvPicPr>
          <p:cNvPr id="10" name="Picture 9"/>
          <p:cNvPicPr>
            <a:picLocks noChangeAspect="1"/>
          </p:cNvPicPr>
          <p:nvPr/>
        </p:nvPicPr>
        <p:blipFill>
          <a:blip r:embed="rId4"/>
          <a:stretch>
            <a:fillRect/>
          </a:stretch>
        </p:blipFill>
        <p:spPr>
          <a:xfrm>
            <a:off x="14267546" y="20716579"/>
            <a:ext cx="5597619" cy="4514480"/>
          </a:xfrm>
          <a:prstGeom prst="rect">
            <a:avLst/>
          </a:prstGeom>
        </p:spPr>
      </p:pic>
      <p:pic>
        <p:nvPicPr>
          <p:cNvPr id="11" name="Picture 10"/>
          <p:cNvPicPr>
            <a:picLocks noChangeAspect="1"/>
          </p:cNvPicPr>
          <p:nvPr/>
        </p:nvPicPr>
        <p:blipFill>
          <a:blip r:embed="rId5"/>
          <a:stretch>
            <a:fillRect/>
          </a:stretch>
        </p:blipFill>
        <p:spPr>
          <a:xfrm>
            <a:off x="14267546" y="25692822"/>
            <a:ext cx="5894450" cy="4414312"/>
          </a:xfrm>
          <a:prstGeom prst="rect">
            <a:avLst/>
          </a:prstGeom>
        </p:spPr>
      </p:pic>
      <p:pic>
        <p:nvPicPr>
          <p:cNvPr id="12" name="Picture 11"/>
          <p:cNvPicPr>
            <a:picLocks noChangeAspect="1"/>
          </p:cNvPicPr>
          <p:nvPr/>
        </p:nvPicPr>
        <p:blipFill>
          <a:blip r:embed="rId6"/>
          <a:stretch>
            <a:fillRect/>
          </a:stretch>
        </p:blipFill>
        <p:spPr>
          <a:xfrm>
            <a:off x="23176474" y="15466083"/>
            <a:ext cx="1856219" cy="4788733"/>
          </a:xfrm>
          <a:prstGeom prst="rect">
            <a:avLst/>
          </a:prstGeom>
        </p:spPr>
      </p:pic>
      <p:pic>
        <p:nvPicPr>
          <p:cNvPr id="16" name="Picture 15"/>
          <p:cNvPicPr>
            <a:picLocks noChangeAspect="1"/>
          </p:cNvPicPr>
          <p:nvPr/>
        </p:nvPicPr>
        <p:blipFill>
          <a:blip r:embed="rId7"/>
          <a:stretch>
            <a:fillRect/>
          </a:stretch>
        </p:blipFill>
        <p:spPr>
          <a:xfrm>
            <a:off x="23176474" y="20716579"/>
            <a:ext cx="5728487" cy="4729160"/>
          </a:xfrm>
          <a:prstGeom prst="rect">
            <a:avLst/>
          </a:prstGeom>
        </p:spPr>
      </p:pic>
      <p:pic>
        <p:nvPicPr>
          <p:cNvPr id="21" name="Picture 20"/>
          <p:cNvPicPr>
            <a:picLocks noChangeAspect="1"/>
          </p:cNvPicPr>
          <p:nvPr/>
        </p:nvPicPr>
        <p:blipFill>
          <a:blip r:embed="rId8"/>
          <a:stretch>
            <a:fillRect/>
          </a:stretch>
        </p:blipFill>
        <p:spPr>
          <a:xfrm>
            <a:off x="23173843" y="25637308"/>
            <a:ext cx="5584884" cy="4469826"/>
          </a:xfrm>
          <a:prstGeom prst="rect">
            <a:avLst/>
          </a:prstGeom>
        </p:spPr>
      </p:pic>
      <p:pic>
        <p:nvPicPr>
          <p:cNvPr id="22" name="Picture 21"/>
          <p:cNvPicPr>
            <a:picLocks noChangeAspect="1"/>
          </p:cNvPicPr>
          <p:nvPr/>
        </p:nvPicPr>
        <p:blipFill>
          <a:blip r:embed="rId9"/>
          <a:stretch>
            <a:fillRect/>
          </a:stretch>
        </p:blipFill>
        <p:spPr>
          <a:xfrm>
            <a:off x="4694198" y="24596584"/>
            <a:ext cx="3466181" cy="5642258"/>
          </a:xfrm>
          <a:prstGeom prst="rect">
            <a:avLst/>
          </a:prstGeom>
        </p:spPr>
      </p:pic>
      <p:pic>
        <p:nvPicPr>
          <p:cNvPr id="24" name="Picture 23"/>
          <p:cNvPicPr>
            <a:picLocks noChangeAspect="1"/>
          </p:cNvPicPr>
          <p:nvPr/>
        </p:nvPicPr>
        <p:blipFill>
          <a:blip r:embed="rId10"/>
          <a:stretch>
            <a:fillRect/>
          </a:stretch>
        </p:blipFill>
        <p:spPr>
          <a:xfrm>
            <a:off x="27796565" y="6494227"/>
            <a:ext cx="4021623" cy="70806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668</TotalTime>
  <Words>1030</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Bolen</dc:creator>
  <cp:lastModifiedBy>Ben Bolen</cp:lastModifiedBy>
  <cp:revision>40</cp:revision>
  <dcterms:created xsi:type="dcterms:W3CDTF">2010-04-01T14:38:26Z</dcterms:created>
  <dcterms:modified xsi:type="dcterms:W3CDTF">2019-05-15T21:30:48Z</dcterms:modified>
</cp:coreProperties>
</file>