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8FD"/>
    <a:srgbClr val="3A75F8"/>
    <a:srgbClr val="3366FF"/>
    <a:srgbClr val="0D659B"/>
    <a:srgbClr val="007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8D31-528D-41F6-9206-A261AC6496E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7EBA-C714-42C0-9B04-ABC8DB6C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atlassian.com/university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try.github.io/levels/1/challenges/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15" y="2501254"/>
            <a:ext cx="2181225" cy="1490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5" y="4497032"/>
            <a:ext cx="1964655" cy="1362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267" y="2502058"/>
            <a:ext cx="1805361" cy="1419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140" y="4366115"/>
            <a:ext cx="1702347" cy="13906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34874" y="2163547"/>
            <a:ext cx="2906802" cy="1828472"/>
            <a:chOff x="743901" y="637978"/>
            <a:chExt cx="2906802" cy="1828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901" y="637978"/>
              <a:ext cx="2906802" cy="1828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914400" y="756448"/>
              <a:ext cx="1817914" cy="212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63667" y="524110"/>
            <a:ext cx="3861922" cy="1677782"/>
            <a:chOff x="3834526" y="772014"/>
            <a:chExt cx="3861922" cy="16777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4526" y="772014"/>
              <a:ext cx="3861922" cy="167778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005146" y="829600"/>
              <a:ext cx="1817914" cy="212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41676" y="524110"/>
            <a:ext cx="3903762" cy="1747838"/>
            <a:chOff x="7623228" y="1032508"/>
            <a:chExt cx="3903762" cy="17478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23228" y="1032508"/>
              <a:ext cx="3903762" cy="174783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623228" y="1137230"/>
              <a:ext cx="1817914" cy="157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9915" y="4238000"/>
            <a:ext cx="1663110" cy="15187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83478" y="4533353"/>
            <a:ext cx="239645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</a:t>
            </a:r>
            <a:r>
              <a:rPr lang="en-US" sz="1050" i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version control system that is used for software development and other version control tasks. As a distributed revision control system it is aimed at speed, data integrity, and support for distributed, non-linear workflows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693408" y="2057671"/>
            <a:ext cx="1036320" cy="69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77636" y="3335169"/>
            <a:ext cx="981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93408" y="3805509"/>
            <a:ext cx="1557225" cy="99813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88275" y="3805509"/>
            <a:ext cx="0" cy="998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609088" y="3718560"/>
            <a:ext cx="2416501" cy="108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72504" y="3335169"/>
            <a:ext cx="1961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817338" y="1901952"/>
            <a:ext cx="1208251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58912" y="5784064"/>
            <a:ext cx="277832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0"/>
              </a:rPr>
              <a:t>https://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0"/>
              </a:rPr>
              <a:t>try.github.io/levels/1/challenges/1</a:t>
            </a:r>
            <a:endParaRPr lang="en-US" sz="1100" dirty="0" smtClean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100" dirty="0" smtClean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https://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www.atlassian.com/university</a:t>
            </a:r>
            <a:endParaRPr lang="en-US" sz="1100" dirty="0" smtClean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1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1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32925" y="5846004"/>
            <a:ext cx="17956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From: www.atlassian.com</a:t>
            </a:r>
            <a:endParaRPr lang="en-US" sz="11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8862" y="274717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 out Agile with the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Atlassian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Tool Suite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CORAD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Kolakowski</dc:creator>
  <cp:lastModifiedBy>Jacqueline Kolakowski</cp:lastModifiedBy>
  <cp:revision>6</cp:revision>
  <dcterms:created xsi:type="dcterms:W3CDTF">2016-09-01T20:17:29Z</dcterms:created>
  <dcterms:modified xsi:type="dcterms:W3CDTF">2016-09-06T19:17:54Z</dcterms:modified>
</cp:coreProperties>
</file>