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69" r:id="rId4"/>
    <p:sldId id="259" r:id="rId5"/>
    <p:sldId id="270" r:id="rId6"/>
    <p:sldId id="260" r:id="rId7"/>
    <p:sldId id="265" r:id="rId8"/>
    <p:sldId id="261" r:id="rId9"/>
    <p:sldId id="258" r:id="rId10"/>
    <p:sldId id="262" r:id="rId11"/>
    <p:sldId id="264" r:id="rId12"/>
    <p:sldId id="266" r:id="rId13"/>
    <p:sldId id="271" r:id="rId14"/>
    <p:sldId id="268" r:id="rId15"/>
    <p:sldId id="273" r:id="rId1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00" autoAdjust="0"/>
  </p:normalViewPr>
  <p:slideViewPr>
    <p:cSldViewPr>
      <p:cViewPr>
        <p:scale>
          <a:sx n="77" d="100"/>
          <a:sy n="77" d="100"/>
        </p:scale>
        <p:origin x="-260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8AE5-F99C-4AFD-A3F7-A05B68AF02CB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6470-5BFC-4808-A1DF-C9C99B95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5D359B-41DF-4BAB-AD9B-793E81FE80F0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FE5864B-4644-480B-A909-7BA34E91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0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7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Let your style flow:</a:t>
            </a:r>
          </a:p>
          <a:p>
            <a:pPr lvl="1"/>
            <a:r>
              <a:rPr lang="en-US" b="1" dirty="0" smtClean="0"/>
              <a:t>Agile-Lean</a:t>
            </a:r>
            <a:r>
              <a:rPr lang="en-US" b="1" baseline="0" dirty="0" smtClean="0"/>
              <a:t> Practitioner</a:t>
            </a:r>
            <a:r>
              <a:rPr lang="en-US" baseline="0" dirty="0" smtClean="0"/>
              <a:t>:  I get Agile – I’ve done it – I’ve failed &amp; learned</a:t>
            </a:r>
          </a:p>
          <a:p>
            <a:pPr lvl="1"/>
            <a:r>
              <a:rPr lang="en-US" b="1" baseline="0" dirty="0" smtClean="0"/>
              <a:t>Teaching</a:t>
            </a:r>
            <a:r>
              <a:rPr lang="en-US" baseline="0" dirty="0" smtClean="0"/>
              <a:t>:  I have the knowledge – I am an Agile content authority – Agenda</a:t>
            </a:r>
          </a:p>
          <a:p>
            <a:pPr lvl="1"/>
            <a:r>
              <a:rPr lang="en-US" b="1" baseline="0" dirty="0" smtClean="0"/>
              <a:t>Mentoring:</a:t>
            </a:r>
            <a:r>
              <a:rPr lang="en-US" baseline="0" dirty="0" smtClean="0"/>
              <a:t>  I’ll walk with you – No agenda – You are the driver</a:t>
            </a:r>
          </a:p>
          <a:p>
            <a:pPr lvl="1"/>
            <a:r>
              <a:rPr lang="en-US" b="1" baseline="0" dirty="0" smtClean="0"/>
              <a:t>Professional Coaching</a:t>
            </a:r>
            <a:r>
              <a:rPr lang="en-US" baseline="0" dirty="0" smtClean="0"/>
              <a:t>:  I’ll help you figure it out – Powerful questions</a:t>
            </a:r>
          </a:p>
          <a:p>
            <a:pPr lvl="1"/>
            <a:r>
              <a:rPr lang="en-US" b="1" baseline="0" dirty="0" smtClean="0"/>
              <a:t>Facilitating:</a:t>
            </a:r>
            <a:r>
              <a:rPr lang="en-US" baseline="0" dirty="0" smtClean="0"/>
              <a:t>  I am a collaboration conductor – Ensure the process – Ensure Agile benefits</a:t>
            </a:r>
          </a:p>
          <a:p>
            <a:pPr lvl="1"/>
            <a:endParaRPr lang="en-US" baseline="0" dirty="0" smtClean="0"/>
          </a:p>
          <a:p>
            <a:pPr lvl="0"/>
            <a:r>
              <a:rPr lang="en-US" u="sng" baseline="0" dirty="0" smtClean="0"/>
              <a:t>I need:</a:t>
            </a:r>
          </a:p>
          <a:p>
            <a:pPr lvl="1"/>
            <a:r>
              <a:rPr lang="en-US" b="1" baseline="0" dirty="0" smtClean="0"/>
              <a:t>Technical Mastery</a:t>
            </a:r>
            <a:r>
              <a:rPr lang="en-US" baseline="0" dirty="0" smtClean="0"/>
              <a:t>:  I get my team’s technical domain</a:t>
            </a:r>
          </a:p>
          <a:p>
            <a:pPr lvl="1"/>
            <a:r>
              <a:rPr lang="en-US" b="1" baseline="0" dirty="0" smtClean="0"/>
              <a:t>Business Mastery:  </a:t>
            </a:r>
            <a:r>
              <a:rPr lang="en-US" baseline="0" dirty="0" smtClean="0"/>
              <a:t>I exploit the Agile innovation curve</a:t>
            </a:r>
          </a:p>
          <a:p>
            <a:pPr lvl="1"/>
            <a:r>
              <a:rPr lang="en-US" b="1" baseline="0" dirty="0" smtClean="0"/>
              <a:t>Transformation Mastery</a:t>
            </a:r>
            <a:r>
              <a:rPr lang="en-US" baseline="0" dirty="0" smtClean="0"/>
              <a:t>:  I get organizational development, Agile culture, leadership development and can get you there</a:t>
            </a:r>
          </a:p>
          <a:p>
            <a:pPr lv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5864B-4644-480B-A909-7BA34E91065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1A67-AF83-48CA-9924-6733DDA260C9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9144-0EE8-40CE-B438-4CEA490C2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Coaching Agile Teams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Nikitas Kalantjakos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Agile Team Stages</a:t>
            </a:r>
            <a:endParaRPr lang="en-US" dirty="0"/>
          </a:p>
        </p:txBody>
      </p:sp>
      <p:pic>
        <p:nvPicPr>
          <p:cNvPr id="3" name="Picture 2" descr="https://rumadak.files.wordpress.com/2013/09/shu-ha-ri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95400"/>
            <a:ext cx="4400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0" y="4505980"/>
            <a:ext cx="1905000" cy="46166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Learn It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967335"/>
            <a:ext cx="1905000" cy="46166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Get 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524000"/>
            <a:ext cx="2590800" cy="46166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Make It Your Own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Shu</a:t>
            </a:r>
            <a:r>
              <a:rPr lang="en-US" dirty="0" smtClean="0"/>
              <a:t> To </a:t>
            </a:r>
            <a:r>
              <a:rPr lang="en-US" dirty="0" err="1" smtClean="0"/>
              <a:t>Ri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46237"/>
            <a:ext cx="3619500" cy="639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Recognize the ‘Edge’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014788" cy="97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971800" y="2571610"/>
            <a:ext cx="0" cy="29147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590800" y="4876800"/>
            <a:ext cx="7620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590800" y="4029005"/>
            <a:ext cx="762000" cy="847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90800" y="3505200"/>
            <a:ext cx="7620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2800" y="2743200"/>
            <a:ext cx="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3352800" y="4681502"/>
            <a:ext cx="304800" cy="423898"/>
          </a:xfrm>
          <a:prstGeom prst="righ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4659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758625"/>
            <a:ext cx="1676400" cy="58477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Familiar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429000"/>
            <a:ext cx="1905000" cy="10772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Emerging </a:t>
            </a:r>
            <a:r>
              <a:rPr lang="en-US" sz="3200" i="1" dirty="0" smtClean="0"/>
              <a:t>(Agile)</a:t>
            </a:r>
            <a:endParaRPr lang="en-US" sz="32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Coach Failure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act as a:</a:t>
            </a:r>
          </a:p>
          <a:p>
            <a:pPr lvl="1"/>
            <a:r>
              <a:rPr lang="en-US" dirty="0" smtClean="0"/>
              <a:t>Spy</a:t>
            </a:r>
          </a:p>
          <a:p>
            <a:pPr lvl="1"/>
            <a:r>
              <a:rPr lang="en-US" dirty="0" smtClean="0"/>
              <a:t>Seagull</a:t>
            </a:r>
          </a:p>
          <a:p>
            <a:pPr lvl="1"/>
            <a:r>
              <a:rPr lang="en-US" dirty="0" err="1" smtClean="0"/>
              <a:t>Opinionator</a:t>
            </a:r>
            <a:endParaRPr lang="en-US" dirty="0" smtClean="0"/>
          </a:p>
          <a:p>
            <a:pPr lvl="1"/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Butterfly</a:t>
            </a:r>
          </a:p>
          <a:p>
            <a:pPr lvl="1"/>
            <a:r>
              <a:rPr lang="en-US" dirty="0" smtClean="0"/>
              <a:t>Expert</a:t>
            </a:r>
          </a:p>
          <a:p>
            <a:pPr lvl="1"/>
            <a:r>
              <a:rPr lang="en-US" dirty="0" smtClean="0"/>
              <a:t>Nag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 Yourself Out of a Job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1676400"/>
            <a:ext cx="4876800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Berlin Sans FB Demi" panose="020E0802020502020306" pitchFamily="34" charset="0"/>
              </a:rPr>
              <a:t>“The final act of leading….</a:t>
            </a:r>
          </a:p>
          <a:p>
            <a:pPr algn="ctr"/>
            <a:r>
              <a:rPr lang="en-US" sz="6000" dirty="0" smtClean="0">
                <a:latin typeface="Berlin Sans FB Demi" panose="020E0802020502020306" pitchFamily="34" charset="0"/>
              </a:rPr>
              <a:t>Is leaving”.</a:t>
            </a:r>
            <a:endParaRPr lang="en-US" sz="60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5867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Kelley Freeman</a:t>
            </a:r>
          </a:p>
        </p:txBody>
      </p:sp>
    </p:spTree>
    <p:extLst>
      <p:ext uri="{BB962C8B-B14F-4D97-AF65-F5344CB8AC3E}">
        <p14:creationId xmlns:p14="http://schemas.microsoft.com/office/powerpoint/2010/main" val="257572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Coaching Agile Teams</a:t>
            </a:r>
            <a:br>
              <a:rPr lang="en-US" dirty="0" smtClean="0"/>
            </a:br>
            <a:r>
              <a:rPr lang="en-US" sz="2400" dirty="0" smtClean="0"/>
              <a:t>Lyssa Adkins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 – It Starts with You</a:t>
            </a:r>
          </a:p>
          <a:p>
            <a:r>
              <a:rPr lang="en-US" dirty="0" smtClean="0"/>
              <a:t>Part II – Helping the Team Get More for Themselves</a:t>
            </a:r>
          </a:p>
          <a:p>
            <a:r>
              <a:rPr lang="en-US" dirty="0" smtClean="0"/>
              <a:t>Part III – Getting More for Yourself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7780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5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Agile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Coaching Agile Teams – Lyssa Adkins</a:t>
            </a:r>
          </a:p>
          <a:p>
            <a:pPr lvl="1"/>
            <a:r>
              <a:rPr lang="en-US" dirty="0" smtClean="0"/>
              <a:t>A companion for Scrum Masters, Agile Coaches, and Project Managers in Transition</a:t>
            </a:r>
          </a:p>
          <a:p>
            <a:r>
              <a:rPr lang="en-US" dirty="0" smtClean="0"/>
              <a:t>Coaching Agile Teams Workshop</a:t>
            </a:r>
          </a:p>
          <a:p>
            <a:pPr lvl="1"/>
            <a:r>
              <a:rPr lang="en-US" dirty="0" smtClean="0"/>
              <a:t>Lyssa Adkins, Michael </a:t>
            </a:r>
            <a:r>
              <a:rPr lang="en-US" dirty="0" err="1" smtClean="0"/>
              <a:t>Spayd</a:t>
            </a:r>
            <a:endParaRPr lang="en-US" dirty="0" smtClean="0"/>
          </a:p>
          <a:p>
            <a:r>
              <a:rPr lang="en-US" dirty="0" smtClean="0"/>
              <a:t>Own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Journey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62050"/>
            <a:ext cx="75533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4038600"/>
            <a:ext cx="5257800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</a:t>
            </a:r>
            <a:endParaRPr lang="en-US" dirty="0"/>
          </a:p>
        </p:txBody>
      </p:sp>
      <p:pic>
        <p:nvPicPr>
          <p:cNvPr id="1026" name="Picture 2" descr="http://s3.amazonaws.com/rapgenius/1365193232_Guy-with-Question-Mark-over-his-headFotolia_102829_XS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1752600"/>
            <a:ext cx="3467100" cy="3133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don’t do anything!”</a:t>
            </a:r>
            <a:endParaRPr lang="en-US" dirty="0"/>
          </a:p>
        </p:txBody>
      </p:sp>
      <p:pic>
        <p:nvPicPr>
          <p:cNvPr id="1028" name="Picture 4" descr="http://leanblitzconsulting.com/wp-content/uploads/2014/03/gregg-popovi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57350"/>
            <a:ext cx="63055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4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Bulldozer</a:t>
            </a:r>
            <a:r>
              <a:rPr lang="en-US" sz="2800" dirty="0" smtClean="0"/>
              <a:t> – Remove impediments</a:t>
            </a:r>
          </a:p>
          <a:p>
            <a:r>
              <a:rPr lang="en-US" sz="2800" b="1" dirty="0" smtClean="0"/>
              <a:t>Shepherd</a:t>
            </a:r>
            <a:r>
              <a:rPr lang="en-US" sz="2800" dirty="0" smtClean="0"/>
              <a:t> – Guide back to agile principles</a:t>
            </a:r>
          </a:p>
          <a:p>
            <a:r>
              <a:rPr lang="en-US" sz="2800" b="1" dirty="0" smtClean="0"/>
              <a:t>Servant Leader </a:t>
            </a:r>
            <a:r>
              <a:rPr lang="en-US" sz="2800" dirty="0" smtClean="0"/>
              <a:t>– Serve the team, not you</a:t>
            </a:r>
          </a:p>
          <a:p>
            <a:r>
              <a:rPr lang="en-US" sz="2800" b="1" dirty="0" smtClean="0"/>
              <a:t>Performance Guardian </a:t>
            </a:r>
            <a:r>
              <a:rPr lang="en-US" sz="2800" dirty="0" smtClean="0"/>
              <a:t>– Facilitate high performance</a:t>
            </a:r>
          </a:p>
          <a:p>
            <a:r>
              <a:rPr lang="en-US" sz="2800" b="1" dirty="0"/>
              <a:t>Mission-Driven Leader </a:t>
            </a:r>
            <a:r>
              <a:rPr lang="en-US" sz="2800" dirty="0"/>
              <a:t>– Serve the </a:t>
            </a:r>
            <a:r>
              <a:rPr lang="en-US" sz="2800" dirty="0" smtClean="0"/>
              <a:t>intent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Detach from outcomes</a:t>
            </a:r>
          </a:p>
          <a:p>
            <a:r>
              <a:rPr lang="en-US" dirty="0" smtClean="0"/>
              <a:t>Take it to the team</a:t>
            </a:r>
          </a:p>
          <a:p>
            <a:r>
              <a:rPr lang="en-US" dirty="0" smtClean="0"/>
              <a:t>Be a mirror</a:t>
            </a:r>
          </a:p>
          <a:p>
            <a:r>
              <a:rPr lang="en-US" dirty="0" smtClean="0"/>
              <a:t>Master your words &amp; face</a:t>
            </a:r>
          </a:p>
          <a:p>
            <a:r>
              <a:rPr lang="en-US" dirty="0" smtClean="0"/>
              <a:t>Let there be silence</a:t>
            </a:r>
          </a:p>
          <a:p>
            <a:r>
              <a:rPr lang="en-US" dirty="0" smtClean="0"/>
              <a:t>Model being outrageous</a:t>
            </a:r>
          </a:p>
          <a:p>
            <a:r>
              <a:rPr lang="en-US" dirty="0" smtClean="0"/>
              <a:t>Let the team fail</a:t>
            </a:r>
          </a:p>
          <a:p>
            <a:r>
              <a:rPr lang="en-US" dirty="0" smtClean="0"/>
              <a:t>Be their biggest fan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5867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Lyssa</a:t>
            </a:r>
            <a:r>
              <a:rPr lang="en-US" sz="2000" dirty="0" smtClean="0"/>
              <a:t> Adkins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1519535"/>
            <a:ext cx="27432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Self-Assess First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447800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Self Sufficiency</a:t>
            </a: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450598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Belief System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Coaching Goal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11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Agile Coaching Competencies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61811" y="1905000"/>
            <a:ext cx="5638800" cy="1524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861811" y="1905000"/>
            <a:ext cx="5638800" cy="1524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909811" y="2895600"/>
            <a:ext cx="4572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61811" y="1752600"/>
            <a:ext cx="5638800" cy="1905000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843011" y="2895600"/>
            <a:ext cx="4572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9211" y="1905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Agile-Lean Practitioner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14211" y="274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Mentoring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00411" y="27402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Facilitating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61811" y="22860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Teaching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1811" y="2667000"/>
            <a:ext cx="5638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00411" y="22860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Coaching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700011" y="3048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Technical</a:t>
            </a:r>
            <a:br>
              <a:rPr lang="en-US" sz="1400" b="1" dirty="0" smtClean="0"/>
            </a:br>
            <a:r>
              <a:rPr lang="en-US" sz="1400" b="1" dirty="0" smtClean="0"/>
              <a:t>Mastery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19211" y="3045023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Business</a:t>
            </a:r>
            <a:br>
              <a:rPr lang="en-US" sz="1400" b="1" dirty="0" smtClean="0"/>
            </a:br>
            <a:r>
              <a:rPr lang="en-US" sz="1400" b="1" dirty="0" smtClean="0"/>
              <a:t>Mastery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14611" y="3121223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Transformation</a:t>
            </a:r>
          </a:p>
          <a:p>
            <a:pPr algn="ctr"/>
            <a:r>
              <a:rPr lang="en-US" sz="1400" b="1" dirty="0" smtClean="0"/>
              <a:t>Mastery</a:t>
            </a:r>
            <a:endParaRPr lang="en-US" sz="14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576811" y="1828800"/>
            <a:ext cx="0" cy="16002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85611" y="1828800"/>
            <a:ext cx="0" cy="16002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786201" y="2551212"/>
            <a:ext cx="175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Authority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6828711" y="2546122"/>
            <a:ext cx="174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Authority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4611" y="38100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*Adopted from Agile Coaching Institute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9800" y="4505980"/>
            <a:ext cx="48768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Develop them all!</a:t>
            </a:r>
          </a:p>
          <a:p>
            <a:pPr algn="ctr"/>
            <a:r>
              <a:rPr lang="en-US" sz="2400" dirty="0" smtClean="0"/>
              <a:t>Let your style change!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374</Words>
  <Application>Microsoft Office PowerPoint</Application>
  <PresentationFormat>On-screen Show (4:3)</PresentationFormat>
  <Paragraphs>99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Coaching Agile Teams</vt:lpstr>
      <vt:lpstr>Coaching Agile Teams</vt:lpstr>
      <vt:lpstr>Coaching Journey</vt:lpstr>
      <vt:lpstr>Coaching</vt:lpstr>
      <vt:lpstr>“I don’t do anything!”</vt:lpstr>
      <vt:lpstr>Coach</vt:lpstr>
      <vt:lpstr>Transform Yourself</vt:lpstr>
      <vt:lpstr>Coaching Goal</vt:lpstr>
      <vt:lpstr>Agile Coaching Competencies</vt:lpstr>
      <vt:lpstr>Agile Team Stages</vt:lpstr>
      <vt:lpstr>From Shu To Ri</vt:lpstr>
      <vt:lpstr>Agile Coach Failure Modes</vt:lpstr>
      <vt:lpstr>Coach Yourself Out of a Job</vt:lpstr>
      <vt:lpstr>Coaching Agile Teams Lyssa Adkins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Nikitas</dc:creator>
  <cp:lastModifiedBy>Nik Kalantjakos</cp:lastModifiedBy>
  <cp:revision>31</cp:revision>
  <cp:lastPrinted>2015-07-01T17:12:11Z</cp:lastPrinted>
  <dcterms:created xsi:type="dcterms:W3CDTF">2015-03-05T01:55:27Z</dcterms:created>
  <dcterms:modified xsi:type="dcterms:W3CDTF">2015-07-02T18:17:56Z</dcterms:modified>
</cp:coreProperties>
</file>