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79" r:id="rId5"/>
    <p:sldId id="278" r:id="rId6"/>
    <p:sldId id="257" r:id="rId7"/>
    <p:sldId id="280" r:id="rId8"/>
    <p:sldId id="289" r:id="rId9"/>
    <p:sldId id="258" r:id="rId10"/>
    <p:sldId id="260" r:id="rId11"/>
    <p:sldId id="274" r:id="rId12"/>
    <p:sldId id="262" r:id="rId13"/>
    <p:sldId id="261" r:id="rId14"/>
    <p:sldId id="263" r:id="rId15"/>
    <p:sldId id="264" r:id="rId16"/>
    <p:sldId id="265" r:id="rId17"/>
    <p:sldId id="266" r:id="rId18"/>
    <p:sldId id="270" r:id="rId19"/>
    <p:sldId id="271" r:id="rId20"/>
    <p:sldId id="272" r:id="rId21"/>
    <p:sldId id="273" r:id="rId22"/>
    <p:sldId id="281" r:id="rId23"/>
    <p:sldId id="282" r:id="rId24"/>
    <p:sldId id="288" r:id="rId25"/>
    <p:sldId id="275" r:id="rId26"/>
    <p:sldId id="283" r:id="rId27"/>
    <p:sldId id="297" r:id="rId28"/>
    <p:sldId id="285" r:id="rId29"/>
    <p:sldId id="286" r:id="rId30"/>
    <p:sldId id="290" r:id="rId31"/>
    <p:sldId id="291" r:id="rId32"/>
    <p:sldId id="293" r:id="rId33"/>
    <p:sldId id="294" r:id="rId34"/>
    <p:sldId id="295" r:id="rId35"/>
    <p:sldId id="29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79" d="100"/>
          <a:sy n="79" d="100"/>
        </p:scale>
        <p:origin x="120" y="19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 Ballou" userId="0c955a16fae56f95" providerId="LiveId" clId="{E568FA85-0E51-4240-90BC-0F69731D9367}"/>
    <pc:docChg chg="undo custSel addSld delSld modSld sldOrd">
      <pc:chgData name="Mike Ballou" userId="0c955a16fae56f95" providerId="LiveId" clId="{E568FA85-0E51-4240-90BC-0F69731D9367}" dt="2020-11-03T15:59:26.389" v="9569" actId="5793"/>
      <pc:docMkLst>
        <pc:docMk/>
      </pc:docMkLst>
      <pc:sldChg chg="modSp mod">
        <pc:chgData name="Mike Ballou" userId="0c955a16fae56f95" providerId="LiveId" clId="{E568FA85-0E51-4240-90BC-0F69731D9367}" dt="2020-11-03T15:56:05.169" v="9564" actId="20577"/>
        <pc:sldMkLst>
          <pc:docMk/>
          <pc:sldMk cId="2034037545" sldId="256"/>
        </pc:sldMkLst>
        <pc:spChg chg="mod">
          <ac:chgData name="Mike Ballou" userId="0c955a16fae56f95" providerId="LiveId" clId="{E568FA85-0E51-4240-90BC-0F69731D9367}" dt="2020-11-03T15:56:05.169" v="9564" actId="20577"/>
          <ac:spMkLst>
            <pc:docMk/>
            <pc:sldMk cId="2034037545" sldId="256"/>
            <ac:spMk id="2" creationId="{5B0AE7E5-BECE-4A2B-840F-48235D12831E}"/>
          </ac:spMkLst>
        </pc:spChg>
      </pc:sldChg>
      <pc:sldChg chg="addSp delSp modSp mod">
        <pc:chgData name="Mike Ballou" userId="0c955a16fae56f95" providerId="LiveId" clId="{E568FA85-0E51-4240-90BC-0F69731D9367}" dt="2020-11-03T06:59:40.405" v="1464" actId="1076"/>
        <pc:sldMkLst>
          <pc:docMk/>
          <pc:sldMk cId="2493794568" sldId="257"/>
        </pc:sldMkLst>
        <pc:spChg chg="del">
          <ac:chgData name="Mike Ballou" userId="0c955a16fae56f95" providerId="LiveId" clId="{E568FA85-0E51-4240-90BC-0F69731D9367}" dt="2020-11-03T06:57:04.947" v="1449" actId="478"/>
          <ac:spMkLst>
            <pc:docMk/>
            <pc:sldMk cId="2493794568" sldId="257"/>
            <ac:spMk id="3" creationId="{4A5A93F8-9BE1-4247-ADEA-DB5B738F5538}"/>
          </ac:spMkLst>
        </pc:spChg>
        <pc:picChg chg="add mod">
          <ac:chgData name="Mike Ballou" userId="0c955a16fae56f95" providerId="LiveId" clId="{E568FA85-0E51-4240-90BC-0F69731D9367}" dt="2020-11-03T06:59:32.685" v="1462" actId="1076"/>
          <ac:picMkLst>
            <pc:docMk/>
            <pc:sldMk cId="2493794568" sldId="257"/>
            <ac:picMk id="1026" creationId="{21BBF888-E921-4ADF-AEF9-7B3EEDB9980C}"/>
          </ac:picMkLst>
        </pc:picChg>
        <pc:picChg chg="add mod">
          <ac:chgData name="Mike Ballou" userId="0c955a16fae56f95" providerId="LiveId" clId="{E568FA85-0E51-4240-90BC-0F69731D9367}" dt="2020-11-03T06:59:40.405" v="1464" actId="1076"/>
          <ac:picMkLst>
            <pc:docMk/>
            <pc:sldMk cId="2493794568" sldId="257"/>
            <ac:picMk id="1028" creationId="{AD54BD69-3404-4863-B8CF-E50DDFA77C57}"/>
          </ac:picMkLst>
        </pc:picChg>
        <pc:picChg chg="add mod">
          <ac:chgData name="Mike Ballou" userId="0c955a16fae56f95" providerId="LiveId" clId="{E568FA85-0E51-4240-90BC-0F69731D9367}" dt="2020-11-03T06:59:37.829" v="1463" actId="1076"/>
          <ac:picMkLst>
            <pc:docMk/>
            <pc:sldMk cId="2493794568" sldId="257"/>
            <ac:picMk id="1030" creationId="{74B87B03-B17C-4083-A7D2-13587C389569}"/>
          </ac:picMkLst>
        </pc:picChg>
      </pc:sldChg>
      <pc:sldChg chg="del">
        <pc:chgData name="Mike Ballou" userId="0c955a16fae56f95" providerId="LiveId" clId="{E568FA85-0E51-4240-90BC-0F69731D9367}" dt="2020-11-03T07:11:22.952" v="1554" actId="47"/>
        <pc:sldMkLst>
          <pc:docMk/>
          <pc:sldMk cId="2916928865" sldId="259"/>
        </pc:sldMkLst>
      </pc:sldChg>
      <pc:sldChg chg="modSp mod">
        <pc:chgData name="Mike Ballou" userId="0c955a16fae56f95" providerId="LiveId" clId="{E568FA85-0E51-4240-90BC-0F69731D9367}" dt="2020-11-03T07:12:52.535" v="1555" actId="20577"/>
        <pc:sldMkLst>
          <pc:docMk/>
          <pc:sldMk cId="4010616106" sldId="260"/>
        </pc:sldMkLst>
        <pc:spChg chg="mod">
          <ac:chgData name="Mike Ballou" userId="0c955a16fae56f95" providerId="LiveId" clId="{E568FA85-0E51-4240-90BC-0F69731D9367}" dt="2020-11-03T07:12:52.535" v="1555" actId="20577"/>
          <ac:spMkLst>
            <pc:docMk/>
            <pc:sldMk cId="4010616106" sldId="260"/>
            <ac:spMk id="3" creationId="{7F651CF1-C85F-4C2C-BD42-D3A401C8261A}"/>
          </ac:spMkLst>
        </pc:spChg>
      </pc:sldChg>
      <pc:sldChg chg="modSp mod">
        <pc:chgData name="Mike Ballou" userId="0c955a16fae56f95" providerId="LiveId" clId="{E568FA85-0E51-4240-90BC-0F69731D9367}" dt="2020-11-03T07:42:56.027" v="3512" actId="20577"/>
        <pc:sldMkLst>
          <pc:docMk/>
          <pc:sldMk cId="293933695" sldId="261"/>
        </pc:sldMkLst>
        <pc:spChg chg="mod">
          <ac:chgData name="Mike Ballou" userId="0c955a16fae56f95" providerId="LiveId" clId="{E568FA85-0E51-4240-90BC-0F69731D9367}" dt="2020-11-03T07:42:56.027" v="3512" actId="20577"/>
          <ac:spMkLst>
            <pc:docMk/>
            <pc:sldMk cId="293933695" sldId="261"/>
            <ac:spMk id="3" creationId="{F668819A-0285-4C09-AB73-4B9DC308B12D}"/>
          </ac:spMkLst>
        </pc:spChg>
      </pc:sldChg>
      <pc:sldChg chg="modSp mod">
        <pc:chgData name="Mike Ballou" userId="0c955a16fae56f95" providerId="LiveId" clId="{E568FA85-0E51-4240-90BC-0F69731D9367}" dt="2020-11-03T07:27:34.419" v="2464" actId="20577"/>
        <pc:sldMkLst>
          <pc:docMk/>
          <pc:sldMk cId="3364877365" sldId="262"/>
        </pc:sldMkLst>
        <pc:spChg chg="mod">
          <ac:chgData name="Mike Ballou" userId="0c955a16fae56f95" providerId="LiveId" clId="{E568FA85-0E51-4240-90BC-0F69731D9367}" dt="2020-11-03T07:27:34.419" v="2464" actId="20577"/>
          <ac:spMkLst>
            <pc:docMk/>
            <pc:sldMk cId="3364877365" sldId="262"/>
            <ac:spMk id="3" creationId="{49635A30-44A6-4245-89B1-FA5D50BD903E}"/>
          </ac:spMkLst>
        </pc:spChg>
      </pc:sldChg>
      <pc:sldChg chg="modSp mod">
        <pc:chgData name="Mike Ballou" userId="0c955a16fae56f95" providerId="LiveId" clId="{E568FA85-0E51-4240-90BC-0F69731D9367}" dt="2020-11-03T07:37:52.964" v="3230" actId="20577"/>
        <pc:sldMkLst>
          <pc:docMk/>
          <pc:sldMk cId="2227713566" sldId="263"/>
        </pc:sldMkLst>
        <pc:spChg chg="mod">
          <ac:chgData name="Mike Ballou" userId="0c955a16fae56f95" providerId="LiveId" clId="{E568FA85-0E51-4240-90BC-0F69731D9367}" dt="2020-11-03T07:37:52.964" v="3230" actId="20577"/>
          <ac:spMkLst>
            <pc:docMk/>
            <pc:sldMk cId="2227713566" sldId="263"/>
            <ac:spMk id="3" creationId="{7E875D88-7E5B-437D-AC09-FA3EF8D1741F}"/>
          </ac:spMkLst>
        </pc:spChg>
      </pc:sldChg>
      <pc:sldChg chg="modSp mod">
        <pc:chgData name="Mike Ballou" userId="0c955a16fae56f95" providerId="LiveId" clId="{E568FA85-0E51-4240-90BC-0F69731D9367}" dt="2020-11-03T07:42:06.868" v="3510" actId="20577"/>
        <pc:sldMkLst>
          <pc:docMk/>
          <pc:sldMk cId="33382992" sldId="264"/>
        </pc:sldMkLst>
        <pc:spChg chg="mod">
          <ac:chgData name="Mike Ballou" userId="0c955a16fae56f95" providerId="LiveId" clId="{E568FA85-0E51-4240-90BC-0F69731D9367}" dt="2020-11-03T07:42:06.868" v="3510" actId="20577"/>
          <ac:spMkLst>
            <pc:docMk/>
            <pc:sldMk cId="33382992" sldId="264"/>
            <ac:spMk id="3" creationId="{2A8775C3-9FBA-4E9B-82E7-01847AB7C584}"/>
          </ac:spMkLst>
        </pc:spChg>
      </pc:sldChg>
      <pc:sldChg chg="modSp mod">
        <pc:chgData name="Mike Ballou" userId="0c955a16fae56f95" providerId="LiveId" clId="{E568FA85-0E51-4240-90BC-0F69731D9367}" dt="2020-11-03T07:49:16.346" v="3831" actId="20577"/>
        <pc:sldMkLst>
          <pc:docMk/>
          <pc:sldMk cId="1399189813" sldId="270"/>
        </pc:sldMkLst>
        <pc:spChg chg="mod">
          <ac:chgData name="Mike Ballou" userId="0c955a16fae56f95" providerId="LiveId" clId="{E568FA85-0E51-4240-90BC-0F69731D9367}" dt="2020-11-03T07:49:16.346" v="3831" actId="20577"/>
          <ac:spMkLst>
            <pc:docMk/>
            <pc:sldMk cId="1399189813" sldId="270"/>
            <ac:spMk id="3" creationId="{DD81DA96-803A-40FB-B8CB-574B77E7B0E7}"/>
          </ac:spMkLst>
        </pc:spChg>
      </pc:sldChg>
      <pc:sldChg chg="modSp mod">
        <pc:chgData name="Mike Ballou" userId="0c955a16fae56f95" providerId="LiveId" clId="{E568FA85-0E51-4240-90BC-0F69731D9367}" dt="2020-11-03T07:58:31.526" v="3864" actId="20577"/>
        <pc:sldMkLst>
          <pc:docMk/>
          <pc:sldMk cId="245518388" sldId="273"/>
        </pc:sldMkLst>
        <pc:spChg chg="mod">
          <ac:chgData name="Mike Ballou" userId="0c955a16fae56f95" providerId="LiveId" clId="{E568FA85-0E51-4240-90BC-0F69731D9367}" dt="2020-11-03T07:58:31.526" v="3864" actId="20577"/>
          <ac:spMkLst>
            <pc:docMk/>
            <pc:sldMk cId="245518388" sldId="273"/>
            <ac:spMk id="3" creationId="{2B362E2A-61CE-4F18-AC56-F09AC7652692}"/>
          </ac:spMkLst>
        </pc:spChg>
      </pc:sldChg>
      <pc:sldChg chg="modSp mod">
        <pc:chgData name="Mike Ballou" userId="0c955a16fae56f95" providerId="LiveId" clId="{E568FA85-0E51-4240-90BC-0F69731D9367}" dt="2020-11-03T07:38:19.822" v="1444" actId="403"/>
        <pc:sldMkLst>
          <pc:docMk/>
          <pc:sldMk cId="2188078430" sldId="277"/>
        </pc:sldMkLst>
        <pc:spChg chg="mod">
          <ac:chgData name="Mike Ballou" userId="0c955a16fae56f95" providerId="LiveId" clId="{E568FA85-0E51-4240-90BC-0F69731D9367}" dt="2020-11-03T07:38:19.822" v="1444" actId="403"/>
          <ac:spMkLst>
            <pc:docMk/>
            <pc:sldMk cId="2188078430" sldId="277"/>
            <ac:spMk id="3" creationId="{E666991E-6B4B-4A82-9797-5631386B9A1A}"/>
          </ac:spMkLst>
        </pc:spChg>
      </pc:sldChg>
      <pc:sldChg chg="modSp add mod">
        <pc:chgData name="Mike Ballou" userId="0c955a16fae56f95" providerId="LiveId" clId="{E568FA85-0E51-4240-90BC-0F69731D9367}" dt="2020-11-03T09:04:06.365" v="7265" actId="27636"/>
        <pc:sldMkLst>
          <pc:docMk/>
          <pc:sldMk cId="2202318299" sldId="278"/>
        </pc:sldMkLst>
        <pc:spChg chg="mod">
          <ac:chgData name="Mike Ballou" userId="0c955a16fae56f95" providerId="LiveId" clId="{E568FA85-0E51-4240-90BC-0F69731D9367}" dt="2020-11-03T07:31:23.582" v="1404" actId="20577"/>
          <ac:spMkLst>
            <pc:docMk/>
            <pc:sldMk cId="2202318299" sldId="278"/>
            <ac:spMk id="2" creationId="{B716E3E0-EC3A-4D71-A97B-88BD4FC97D91}"/>
          </ac:spMkLst>
        </pc:spChg>
        <pc:spChg chg="mod">
          <ac:chgData name="Mike Ballou" userId="0c955a16fae56f95" providerId="LiveId" clId="{E568FA85-0E51-4240-90BC-0F69731D9367}" dt="2020-11-03T09:04:06.365" v="7265" actId="27636"/>
          <ac:spMkLst>
            <pc:docMk/>
            <pc:sldMk cId="2202318299" sldId="278"/>
            <ac:spMk id="3" creationId="{E666991E-6B4B-4A82-9797-5631386B9A1A}"/>
          </ac:spMkLst>
        </pc:spChg>
      </pc:sldChg>
      <pc:sldChg chg="modSp add mod">
        <pc:chgData name="Mike Ballou" userId="0c955a16fae56f95" providerId="LiveId" clId="{E568FA85-0E51-4240-90BC-0F69731D9367}" dt="2020-11-03T07:38:24.752" v="1446" actId="27636"/>
        <pc:sldMkLst>
          <pc:docMk/>
          <pc:sldMk cId="3966527919" sldId="279"/>
        </pc:sldMkLst>
        <pc:spChg chg="mod">
          <ac:chgData name="Mike Ballou" userId="0c955a16fae56f95" providerId="LiveId" clId="{E568FA85-0E51-4240-90BC-0F69731D9367}" dt="2020-11-03T07:38:24.752" v="1446" actId="27636"/>
          <ac:spMkLst>
            <pc:docMk/>
            <pc:sldMk cId="3966527919" sldId="279"/>
            <ac:spMk id="3" creationId="{E666991E-6B4B-4A82-9797-5631386B9A1A}"/>
          </ac:spMkLst>
        </pc:spChg>
      </pc:sldChg>
      <pc:sldChg chg="addSp delSp modSp new mod modClrScheme chgLayout">
        <pc:chgData name="Mike Ballou" userId="0c955a16fae56f95" providerId="LiveId" clId="{E568FA85-0E51-4240-90BC-0F69731D9367}" dt="2020-11-03T15:57:46.598" v="9567" actId="403"/>
        <pc:sldMkLst>
          <pc:docMk/>
          <pc:sldMk cId="345665245" sldId="280"/>
        </pc:sldMkLst>
        <pc:spChg chg="del mod ord">
          <ac:chgData name="Mike Ballou" userId="0c955a16fae56f95" providerId="LiveId" clId="{E568FA85-0E51-4240-90BC-0F69731D9367}" dt="2020-11-03T07:01:49.036" v="1466" actId="700"/>
          <ac:spMkLst>
            <pc:docMk/>
            <pc:sldMk cId="345665245" sldId="280"/>
            <ac:spMk id="2" creationId="{01EDE7EA-57CF-4367-B5B8-5EE44F2E99E1}"/>
          </ac:spMkLst>
        </pc:spChg>
        <pc:spChg chg="del mod ord">
          <ac:chgData name="Mike Ballou" userId="0c955a16fae56f95" providerId="LiveId" clId="{E568FA85-0E51-4240-90BC-0F69731D9367}" dt="2020-11-03T07:01:49.036" v="1466" actId="700"/>
          <ac:spMkLst>
            <pc:docMk/>
            <pc:sldMk cId="345665245" sldId="280"/>
            <ac:spMk id="3" creationId="{DFD70407-0A78-48FB-AF35-0F3A9124C356}"/>
          </ac:spMkLst>
        </pc:spChg>
        <pc:spChg chg="add mod ord">
          <ac:chgData name="Mike Ballou" userId="0c955a16fae56f95" providerId="LiveId" clId="{E568FA85-0E51-4240-90BC-0F69731D9367}" dt="2020-11-03T15:57:46.598" v="9567" actId="403"/>
          <ac:spMkLst>
            <pc:docMk/>
            <pc:sldMk cId="345665245" sldId="280"/>
            <ac:spMk id="4" creationId="{BA15843E-C603-4CB3-ABBA-A155D5D522B9}"/>
          </ac:spMkLst>
        </pc:spChg>
        <pc:spChg chg="add del mod ord">
          <ac:chgData name="Mike Ballou" userId="0c955a16fae56f95" providerId="LiveId" clId="{E568FA85-0E51-4240-90BC-0F69731D9367}" dt="2020-11-03T07:02:16.389" v="1467"/>
          <ac:spMkLst>
            <pc:docMk/>
            <pc:sldMk cId="345665245" sldId="280"/>
            <ac:spMk id="5" creationId="{EBBF9FC7-548A-4B3F-9229-86C247D360E3}"/>
          </ac:spMkLst>
        </pc:spChg>
        <pc:spChg chg="add mod ord">
          <ac:chgData name="Mike Ballou" userId="0c955a16fae56f95" providerId="LiveId" clId="{E568FA85-0E51-4240-90BC-0F69731D9367}" dt="2020-11-03T15:57:40.322" v="9566" actId="403"/>
          <ac:spMkLst>
            <pc:docMk/>
            <pc:sldMk cId="345665245" sldId="280"/>
            <ac:spMk id="6" creationId="{0F131B78-DF82-4CF9-AC10-58CF41F14010}"/>
          </ac:spMkLst>
        </pc:spChg>
        <pc:picChg chg="add mod">
          <ac:chgData name="Mike Ballou" userId="0c955a16fae56f95" providerId="LiveId" clId="{E568FA85-0E51-4240-90BC-0F69731D9367}" dt="2020-11-03T07:02:30.007" v="1470" actId="18131"/>
          <ac:picMkLst>
            <pc:docMk/>
            <pc:sldMk cId="345665245" sldId="280"/>
            <ac:picMk id="2050" creationId="{2BB8DF8F-7747-4017-ADDC-BFB3EFCEA158}"/>
          </ac:picMkLst>
        </pc:picChg>
      </pc:sldChg>
      <pc:sldChg chg="modSp new del mod">
        <pc:chgData name="Mike Ballou" userId="0c955a16fae56f95" providerId="LiveId" clId="{E568FA85-0E51-4240-90BC-0F69731D9367}" dt="2020-11-03T07:21:43.974" v="1931" actId="47"/>
        <pc:sldMkLst>
          <pc:docMk/>
          <pc:sldMk cId="262801097" sldId="281"/>
        </pc:sldMkLst>
        <pc:spChg chg="mod">
          <ac:chgData name="Mike Ballou" userId="0c955a16fae56f95" providerId="LiveId" clId="{E568FA85-0E51-4240-90BC-0F69731D9367}" dt="2020-11-03T07:18:13.451" v="1647" actId="20577"/>
          <ac:spMkLst>
            <pc:docMk/>
            <pc:sldMk cId="262801097" sldId="281"/>
            <ac:spMk id="2" creationId="{5E6DBCDE-31F9-463B-B107-9B55103C729F}"/>
          </ac:spMkLst>
        </pc:spChg>
        <pc:spChg chg="mod">
          <ac:chgData name="Mike Ballou" userId="0c955a16fae56f95" providerId="LiveId" clId="{E568FA85-0E51-4240-90BC-0F69731D9367}" dt="2020-11-03T07:21:11.892" v="1930" actId="20577"/>
          <ac:spMkLst>
            <pc:docMk/>
            <pc:sldMk cId="262801097" sldId="281"/>
            <ac:spMk id="3" creationId="{08EC9233-CFF3-40FD-A6BA-CCF75CB07C00}"/>
          </ac:spMkLst>
        </pc:spChg>
      </pc:sldChg>
      <pc:sldChg chg="modSp new mod">
        <pc:chgData name="Mike Ballou" userId="0c955a16fae56f95" providerId="LiveId" clId="{E568FA85-0E51-4240-90BC-0F69731D9367}" dt="2020-11-03T08:05:18.350" v="4466" actId="20577"/>
        <pc:sldMkLst>
          <pc:docMk/>
          <pc:sldMk cId="4101341390" sldId="281"/>
        </pc:sldMkLst>
        <pc:spChg chg="mod">
          <ac:chgData name="Mike Ballou" userId="0c955a16fae56f95" providerId="LiveId" clId="{E568FA85-0E51-4240-90BC-0F69731D9367}" dt="2020-11-03T08:05:18.350" v="4466" actId="20577"/>
          <ac:spMkLst>
            <pc:docMk/>
            <pc:sldMk cId="4101341390" sldId="281"/>
            <ac:spMk id="2" creationId="{261DA449-2E68-4E47-B943-ABB57630DCBD}"/>
          </ac:spMkLst>
        </pc:spChg>
        <pc:spChg chg="mod">
          <ac:chgData name="Mike Ballou" userId="0c955a16fae56f95" providerId="LiveId" clId="{E568FA85-0E51-4240-90BC-0F69731D9367}" dt="2020-11-03T08:05:07.882" v="4458" actId="20577"/>
          <ac:spMkLst>
            <pc:docMk/>
            <pc:sldMk cId="4101341390" sldId="281"/>
            <ac:spMk id="3" creationId="{D5C677D9-8068-4CA6-9E35-E8C6E165BE73}"/>
          </ac:spMkLst>
        </pc:spChg>
      </pc:sldChg>
      <pc:sldChg chg="modSp new mod">
        <pc:chgData name="Mike Ballou" userId="0c955a16fae56f95" providerId="LiveId" clId="{E568FA85-0E51-4240-90BC-0F69731D9367}" dt="2020-11-03T08:08:55.170" v="4784" actId="20577"/>
        <pc:sldMkLst>
          <pc:docMk/>
          <pc:sldMk cId="2382435349" sldId="282"/>
        </pc:sldMkLst>
        <pc:spChg chg="mod">
          <ac:chgData name="Mike Ballou" userId="0c955a16fae56f95" providerId="LiveId" clId="{E568FA85-0E51-4240-90BC-0F69731D9367}" dt="2020-11-03T07:58:51.059" v="3885" actId="20577"/>
          <ac:spMkLst>
            <pc:docMk/>
            <pc:sldMk cId="2382435349" sldId="282"/>
            <ac:spMk id="2" creationId="{D1354B01-0CF4-4353-9A9D-70AF5C42EC00}"/>
          </ac:spMkLst>
        </pc:spChg>
        <pc:spChg chg="mod">
          <ac:chgData name="Mike Ballou" userId="0c955a16fae56f95" providerId="LiveId" clId="{E568FA85-0E51-4240-90BC-0F69731D9367}" dt="2020-11-03T08:08:55.170" v="4784" actId="20577"/>
          <ac:spMkLst>
            <pc:docMk/>
            <pc:sldMk cId="2382435349" sldId="282"/>
            <ac:spMk id="3" creationId="{78F6DFF5-2741-4753-9E53-5CE41E7C7AFF}"/>
          </ac:spMkLst>
        </pc:spChg>
      </pc:sldChg>
      <pc:sldChg chg="modSp add mod ord">
        <pc:chgData name="Mike Ballou" userId="0c955a16fae56f95" providerId="LiveId" clId="{E568FA85-0E51-4240-90BC-0F69731D9367}" dt="2020-11-03T08:16:23.865" v="5089" actId="12789"/>
        <pc:sldMkLst>
          <pc:docMk/>
          <pc:sldMk cId="3691978186" sldId="283"/>
        </pc:sldMkLst>
        <pc:spChg chg="mod">
          <ac:chgData name="Mike Ballou" userId="0c955a16fae56f95" providerId="LiveId" clId="{E568FA85-0E51-4240-90BC-0F69731D9367}" dt="2020-11-03T08:16:23.865" v="5089" actId="12789"/>
          <ac:spMkLst>
            <pc:docMk/>
            <pc:sldMk cId="3691978186" sldId="283"/>
            <ac:spMk id="3" creationId="{1BF3460D-6F0B-43D0-A557-4DC1CE4A1DFB}"/>
          </ac:spMkLst>
        </pc:spChg>
      </pc:sldChg>
      <pc:sldChg chg="modSp new del mod">
        <pc:chgData name="Mike Ballou" userId="0c955a16fae56f95" providerId="LiveId" clId="{E568FA85-0E51-4240-90BC-0F69731D9367}" dt="2020-11-03T08:10:43.339" v="4785" actId="47"/>
        <pc:sldMkLst>
          <pc:docMk/>
          <pc:sldMk cId="4293343179" sldId="283"/>
        </pc:sldMkLst>
        <pc:spChg chg="mod">
          <ac:chgData name="Mike Ballou" userId="0c955a16fae56f95" providerId="LiveId" clId="{E568FA85-0E51-4240-90BC-0F69731D9367}" dt="2020-11-03T07:59:04.010" v="3920" actId="20577"/>
          <ac:spMkLst>
            <pc:docMk/>
            <pc:sldMk cId="4293343179" sldId="283"/>
            <ac:spMk id="2" creationId="{802B9200-E03E-4CE9-8EC2-C9A2599D5A41}"/>
          </ac:spMkLst>
        </pc:spChg>
      </pc:sldChg>
      <pc:sldChg chg="modSp new del mod">
        <pc:chgData name="Mike Ballou" userId="0c955a16fae56f95" providerId="LiveId" clId="{E568FA85-0E51-4240-90BC-0F69731D9367}" dt="2020-11-03T15:53:56.682" v="9553" actId="47"/>
        <pc:sldMkLst>
          <pc:docMk/>
          <pc:sldMk cId="3848296161" sldId="284"/>
        </pc:sldMkLst>
        <pc:spChg chg="mod">
          <ac:chgData name="Mike Ballou" userId="0c955a16fae56f95" providerId="LiveId" clId="{E568FA85-0E51-4240-90BC-0F69731D9367}" dt="2020-11-03T08:36:36.947" v="5108" actId="20577"/>
          <ac:spMkLst>
            <pc:docMk/>
            <pc:sldMk cId="3848296161" sldId="284"/>
            <ac:spMk id="2" creationId="{AE3827FB-73C0-4DFB-A3D8-5481EA43A78C}"/>
          </ac:spMkLst>
        </pc:spChg>
        <pc:spChg chg="mod">
          <ac:chgData name="Mike Ballou" userId="0c955a16fae56f95" providerId="LiveId" clId="{E568FA85-0E51-4240-90BC-0F69731D9367}" dt="2020-11-03T08:42:36.852" v="5449" actId="20577"/>
          <ac:spMkLst>
            <pc:docMk/>
            <pc:sldMk cId="3848296161" sldId="284"/>
            <ac:spMk id="3" creationId="{BDB8BFCF-FF19-4E28-92EB-3CADC714EC0A}"/>
          </ac:spMkLst>
        </pc:spChg>
      </pc:sldChg>
      <pc:sldChg chg="modSp new mod">
        <pc:chgData name="Mike Ballou" userId="0c955a16fae56f95" providerId="LiveId" clId="{E568FA85-0E51-4240-90BC-0F69731D9367}" dt="2020-11-03T08:50:55.306" v="6254" actId="20577"/>
        <pc:sldMkLst>
          <pc:docMk/>
          <pc:sldMk cId="1075327217" sldId="285"/>
        </pc:sldMkLst>
        <pc:spChg chg="mod">
          <ac:chgData name="Mike Ballou" userId="0c955a16fae56f95" providerId="LiveId" clId="{E568FA85-0E51-4240-90BC-0F69731D9367}" dt="2020-11-03T08:37:00.402" v="5156" actId="20577"/>
          <ac:spMkLst>
            <pc:docMk/>
            <pc:sldMk cId="1075327217" sldId="285"/>
            <ac:spMk id="2" creationId="{4F8E23AE-B277-4946-97DB-154DAD3E5F62}"/>
          </ac:spMkLst>
        </pc:spChg>
        <pc:spChg chg="mod">
          <ac:chgData name="Mike Ballou" userId="0c955a16fae56f95" providerId="LiveId" clId="{E568FA85-0E51-4240-90BC-0F69731D9367}" dt="2020-11-03T08:50:55.306" v="6254" actId="20577"/>
          <ac:spMkLst>
            <pc:docMk/>
            <pc:sldMk cId="1075327217" sldId="285"/>
            <ac:spMk id="3" creationId="{C458E14D-4B62-4A05-934F-9CF966405240}"/>
          </ac:spMkLst>
        </pc:spChg>
      </pc:sldChg>
      <pc:sldChg chg="modSp new mod">
        <pc:chgData name="Mike Ballou" userId="0c955a16fae56f95" providerId="LiveId" clId="{E568FA85-0E51-4240-90BC-0F69731D9367}" dt="2020-11-03T08:56:59.952" v="6880" actId="20577"/>
        <pc:sldMkLst>
          <pc:docMk/>
          <pc:sldMk cId="897973112" sldId="286"/>
        </pc:sldMkLst>
        <pc:spChg chg="mod">
          <ac:chgData name="Mike Ballou" userId="0c955a16fae56f95" providerId="LiveId" clId="{E568FA85-0E51-4240-90BC-0F69731D9367}" dt="2020-11-03T08:37:28.751" v="5221" actId="20577"/>
          <ac:spMkLst>
            <pc:docMk/>
            <pc:sldMk cId="897973112" sldId="286"/>
            <ac:spMk id="2" creationId="{BC5E783A-1EF2-459A-822C-F02723B6A443}"/>
          </ac:spMkLst>
        </pc:spChg>
        <pc:spChg chg="mod">
          <ac:chgData name="Mike Ballou" userId="0c955a16fae56f95" providerId="LiveId" clId="{E568FA85-0E51-4240-90BC-0F69731D9367}" dt="2020-11-03T08:56:59.952" v="6880" actId="20577"/>
          <ac:spMkLst>
            <pc:docMk/>
            <pc:sldMk cId="897973112" sldId="286"/>
            <ac:spMk id="3" creationId="{47B66A0B-0188-49FF-9C04-7AD0FC68A465}"/>
          </ac:spMkLst>
        </pc:spChg>
      </pc:sldChg>
      <pc:sldChg chg="modSp new del mod">
        <pc:chgData name="Mike Ballou" userId="0c955a16fae56f95" providerId="LiveId" clId="{E568FA85-0E51-4240-90BC-0F69731D9367}" dt="2020-11-03T15:53:59.985" v="9554" actId="47"/>
        <pc:sldMkLst>
          <pc:docMk/>
          <pc:sldMk cId="1436162267" sldId="287"/>
        </pc:sldMkLst>
        <pc:spChg chg="mod">
          <ac:chgData name="Mike Ballou" userId="0c955a16fae56f95" providerId="LiveId" clId="{E568FA85-0E51-4240-90BC-0F69731D9367}" dt="2020-11-03T08:37:41.608" v="5237" actId="20577"/>
          <ac:spMkLst>
            <pc:docMk/>
            <pc:sldMk cId="1436162267" sldId="287"/>
            <ac:spMk id="2" creationId="{A79B1C72-93D2-460C-AFD0-39F3978C1F97}"/>
          </ac:spMkLst>
        </pc:spChg>
        <pc:spChg chg="mod">
          <ac:chgData name="Mike Ballou" userId="0c955a16fae56f95" providerId="LiveId" clId="{E568FA85-0E51-4240-90BC-0F69731D9367}" dt="2020-11-03T09:02:44.475" v="7252" actId="20577"/>
          <ac:spMkLst>
            <pc:docMk/>
            <pc:sldMk cId="1436162267" sldId="287"/>
            <ac:spMk id="3" creationId="{4288BD3F-D12F-4205-8993-2386F7AC395A}"/>
          </ac:spMkLst>
        </pc:spChg>
      </pc:sldChg>
      <pc:sldChg chg="modSp new mod">
        <pc:chgData name="Mike Ballou" userId="0c955a16fae56f95" providerId="LiveId" clId="{E568FA85-0E51-4240-90BC-0F69731D9367}" dt="2020-11-03T15:59:26.389" v="9569" actId="5793"/>
        <pc:sldMkLst>
          <pc:docMk/>
          <pc:sldMk cId="393304695" sldId="288"/>
        </pc:sldMkLst>
        <pc:spChg chg="mod">
          <ac:chgData name="Mike Ballou" userId="0c955a16fae56f95" providerId="LiveId" clId="{E568FA85-0E51-4240-90BC-0F69731D9367}" dt="2020-11-03T09:09:05.194" v="7288" actId="20577"/>
          <ac:spMkLst>
            <pc:docMk/>
            <pc:sldMk cId="393304695" sldId="288"/>
            <ac:spMk id="2" creationId="{DAD20AF8-D6C6-4E20-8B3F-51A9DD267E8C}"/>
          </ac:spMkLst>
        </pc:spChg>
        <pc:spChg chg="mod">
          <ac:chgData name="Mike Ballou" userId="0c955a16fae56f95" providerId="LiveId" clId="{E568FA85-0E51-4240-90BC-0F69731D9367}" dt="2020-11-03T15:59:26.389" v="9569" actId="5793"/>
          <ac:spMkLst>
            <pc:docMk/>
            <pc:sldMk cId="393304695" sldId="288"/>
            <ac:spMk id="3" creationId="{550DD0E6-8682-403D-9D0C-4E1761267DF7}"/>
          </ac:spMkLst>
        </pc:spChg>
      </pc:sldChg>
      <pc:sldChg chg="addSp delSp modSp new mod modClrScheme chgLayout">
        <pc:chgData name="Mike Ballou" userId="0c955a16fae56f95" providerId="LiveId" clId="{E568FA85-0E51-4240-90BC-0F69731D9367}" dt="2020-11-03T15:05:34.303" v="7664" actId="208"/>
        <pc:sldMkLst>
          <pc:docMk/>
          <pc:sldMk cId="3432755645" sldId="289"/>
        </pc:sldMkLst>
        <pc:spChg chg="del">
          <ac:chgData name="Mike Ballou" userId="0c955a16fae56f95" providerId="LiveId" clId="{E568FA85-0E51-4240-90BC-0F69731D9367}" dt="2020-11-03T15:02:22.547" v="7640" actId="700"/>
          <ac:spMkLst>
            <pc:docMk/>
            <pc:sldMk cId="3432755645" sldId="289"/>
            <ac:spMk id="2" creationId="{DF159306-59AE-41CA-9EFE-9284BD3074CB}"/>
          </ac:spMkLst>
        </pc:spChg>
        <pc:spChg chg="del">
          <ac:chgData name="Mike Ballou" userId="0c955a16fae56f95" providerId="LiveId" clId="{E568FA85-0E51-4240-90BC-0F69731D9367}" dt="2020-11-03T15:02:22.547" v="7640" actId="700"/>
          <ac:spMkLst>
            <pc:docMk/>
            <pc:sldMk cId="3432755645" sldId="289"/>
            <ac:spMk id="3" creationId="{80FBBD0F-909B-4014-86F2-83B08264C57F}"/>
          </ac:spMkLst>
        </pc:spChg>
        <pc:spChg chg="del">
          <ac:chgData name="Mike Ballou" userId="0c955a16fae56f95" providerId="LiveId" clId="{E568FA85-0E51-4240-90BC-0F69731D9367}" dt="2020-11-03T15:02:22.547" v="7640" actId="700"/>
          <ac:spMkLst>
            <pc:docMk/>
            <pc:sldMk cId="3432755645" sldId="289"/>
            <ac:spMk id="4" creationId="{9ACB6BBF-FB50-4E3A-8A4D-DAF4B3D96ADF}"/>
          </ac:spMkLst>
        </pc:spChg>
        <pc:picChg chg="add mod">
          <ac:chgData name="Mike Ballou" userId="0c955a16fae56f95" providerId="LiveId" clId="{E568FA85-0E51-4240-90BC-0F69731D9367}" dt="2020-11-03T15:05:34.303" v="7664" actId="208"/>
          <ac:picMkLst>
            <pc:docMk/>
            <pc:sldMk cId="3432755645" sldId="289"/>
            <ac:picMk id="6" creationId="{D2648632-7980-486F-A454-CFDD70B6FB2B}"/>
          </ac:picMkLst>
        </pc:picChg>
        <pc:picChg chg="add mod">
          <ac:chgData name="Mike Ballou" userId="0c955a16fae56f95" providerId="LiveId" clId="{E568FA85-0E51-4240-90BC-0F69731D9367}" dt="2020-11-03T15:05:21.061" v="7663" actId="1076"/>
          <ac:picMkLst>
            <pc:docMk/>
            <pc:sldMk cId="3432755645" sldId="289"/>
            <ac:picMk id="8" creationId="{0F618C7C-A6AE-48A3-BE31-5C151598C102}"/>
          </ac:picMkLst>
        </pc:picChg>
      </pc:sldChg>
      <pc:sldChg chg="modSp new mod">
        <pc:chgData name="Mike Ballou" userId="0c955a16fae56f95" providerId="LiveId" clId="{E568FA85-0E51-4240-90BC-0F69731D9367}" dt="2020-11-03T15:06:20.568" v="7675" actId="20577"/>
        <pc:sldMkLst>
          <pc:docMk/>
          <pc:sldMk cId="1740853413" sldId="290"/>
        </pc:sldMkLst>
        <pc:spChg chg="mod">
          <ac:chgData name="Mike Ballou" userId="0c955a16fae56f95" providerId="LiveId" clId="{E568FA85-0E51-4240-90BC-0F69731D9367}" dt="2020-11-03T15:06:20.568" v="7675" actId="20577"/>
          <ac:spMkLst>
            <pc:docMk/>
            <pc:sldMk cId="1740853413" sldId="290"/>
            <ac:spMk id="2" creationId="{60E4C64D-5741-4F70-A498-054C1876CA60}"/>
          </ac:spMkLst>
        </pc:spChg>
      </pc:sldChg>
      <pc:sldChg chg="addSp delSp modSp new mod modClrScheme chgLayout">
        <pc:chgData name="Mike Ballou" userId="0c955a16fae56f95" providerId="LiveId" clId="{E568FA85-0E51-4240-90BC-0F69731D9367}" dt="2020-11-03T15:42:03.371" v="9471" actId="20577"/>
        <pc:sldMkLst>
          <pc:docMk/>
          <pc:sldMk cId="1843309971" sldId="291"/>
        </pc:sldMkLst>
        <pc:spChg chg="del mod ord">
          <ac:chgData name="Mike Ballou" userId="0c955a16fae56f95" providerId="LiveId" clId="{E568FA85-0E51-4240-90BC-0F69731D9367}" dt="2020-11-03T15:06:33.836" v="7677" actId="700"/>
          <ac:spMkLst>
            <pc:docMk/>
            <pc:sldMk cId="1843309971" sldId="291"/>
            <ac:spMk id="2" creationId="{36D76C92-3734-489D-BA43-DC08D21FFECA}"/>
          </ac:spMkLst>
        </pc:spChg>
        <pc:spChg chg="del mod ord">
          <ac:chgData name="Mike Ballou" userId="0c955a16fae56f95" providerId="LiveId" clId="{E568FA85-0E51-4240-90BC-0F69731D9367}" dt="2020-11-03T15:06:33.836" v="7677" actId="700"/>
          <ac:spMkLst>
            <pc:docMk/>
            <pc:sldMk cId="1843309971" sldId="291"/>
            <ac:spMk id="3" creationId="{EA93602B-BDEB-4840-8950-FDE92073D124}"/>
          </ac:spMkLst>
        </pc:spChg>
        <pc:spChg chg="add mod ord">
          <ac:chgData name="Mike Ballou" userId="0c955a16fae56f95" providerId="LiveId" clId="{E568FA85-0E51-4240-90BC-0F69731D9367}" dt="2020-11-03T15:07:38.427" v="7738" actId="404"/>
          <ac:spMkLst>
            <pc:docMk/>
            <pc:sldMk cId="1843309971" sldId="291"/>
            <ac:spMk id="4" creationId="{AAC3F429-8AE1-4B63-8AF5-3ED734409328}"/>
          </ac:spMkLst>
        </pc:spChg>
        <pc:spChg chg="add mod ord">
          <ac:chgData name="Mike Ballou" userId="0c955a16fae56f95" providerId="LiveId" clId="{E568FA85-0E51-4240-90BC-0F69731D9367}" dt="2020-11-03T15:42:03.371" v="9471" actId="20577"/>
          <ac:spMkLst>
            <pc:docMk/>
            <pc:sldMk cId="1843309971" sldId="291"/>
            <ac:spMk id="5" creationId="{E446B019-55D1-4702-A95F-BAEA07DF303E}"/>
          </ac:spMkLst>
        </pc:spChg>
      </pc:sldChg>
      <pc:sldChg chg="addSp delSp modSp new del mod modClrScheme chgLayout">
        <pc:chgData name="Mike Ballou" userId="0c955a16fae56f95" providerId="LiveId" clId="{E568FA85-0E51-4240-90BC-0F69731D9367}" dt="2020-11-03T15:33:17.025" v="9134" actId="47"/>
        <pc:sldMkLst>
          <pc:docMk/>
          <pc:sldMk cId="157701742" sldId="292"/>
        </pc:sldMkLst>
        <pc:spChg chg="mod ord">
          <ac:chgData name="Mike Ballou" userId="0c955a16fae56f95" providerId="LiveId" clId="{E568FA85-0E51-4240-90BC-0F69731D9367}" dt="2020-11-03T15:15:42.078" v="7872"/>
          <ac:spMkLst>
            <pc:docMk/>
            <pc:sldMk cId="157701742" sldId="292"/>
            <ac:spMk id="2" creationId="{140CF780-A249-4CF0-AD6F-FC1CDDAF7BD7}"/>
          </ac:spMkLst>
        </pc:spChg>
        <pc:spChg chg="del mod ord">
          <ac:chgData name="Mike Ballou" userId="0c955a16fae56f95" providerId="LiveId" clId="{E568FA85-0E51-4240-90BC-0F69731D9367}" dt="2020-11-03T15:12:03.405" v="7841" actId="700"/>
          <ac:spMkLst>
            <pc:docMk/>
            <pc:sldMk cId="157701742" sldId="292"/>
            <ac:spMk id="3" creationId="{74BAB459-D079-49D1-B191-7E18DD659FF4}"/>
          </ac:spMkLst>
        </pc:spChg>
        <pc:spChg chg="add del mod ord">
          <ac:chgData name="Mike Ballou" userId="0c955a16fae56f95" providerId="LiveId" clId="{E568FA85-0E51-4240-90BC-0F69731D9367}" dt="2020-11-03T15:12:09.536" v="7842" actId="700"/>
          <ac:spMkLst>
            <pc:docMk/>
            <pc:sldMk cId="157701742" sldId="292"/>
            <ac:spMk id="4" creationId="{8E037352-C085-436F-8134-F430C1E21121}"/>
          </ac:spMkLst>
        </pc:spChg>
        <pc:spChg chg="add del mod ord">
          <ac:chgData name="Mike Ballou" userId="0c955a16fae56f95" providerId="LiveId" clId="{E568FA85-0E51-4240-90BC-0F69731D9367}" dt="2020-11-03T15:12:09.536" v="7842" actId="700"/>
          <ac:spMkLst>
            <pc:docMk/>
            <pc:sldMk cId="157701742" sldId="292"/>
            <ac:spMk id="5" creationId="{062BA859-CEA7-451B-9931-A79A386A9AAB}"/>
          </ac:spMkLst>
        </pc:spChg>
        <pc:spChg chg="add del mod ord">
          <ac:chgData name="Mike Ballou" userId="0c955a16fae56f95" providerId="LiveId" clId="{E568FA85-0E51-4240-90BC-0F69731D9367}" dt="2020-11-03T15:12:32.007" v="7843" actId="931"/>
          <ac:spMkLst>
            <pc:docMk/>
            <pc:sldMk cId="157701742" sldId="292"/>
            <ac:spMk id="6" creationId="{B41DD9E7-10A3-452A-A954-49C072267239}"/>
          </ac:spMkLst>
        </pc:spChg>
        <pc:spChg chg="add mod ord">
          <ac:chgData name="Mike Ballou" userId="0c955a16fae56f95" providerId="LiveId" clId="{E568FA85-0E51-4240-90BC-0F69731D9367}" dt="2020-11-03T15:15:31.156" v="7869" actId="700"/>
          <ac:spMkLst>
            <pc:docMk/>
            <pc:sldMk cId="157701742" sldId="292"/>
            <ac:spMk id="7" creationId="{0EBDD14C-3508-4462-A5BA-6CCD0934F556}"/>
          </ac:spMkLst>
        </pc:spChg>
        <pc:spChg chg="add del mod">
          <ac:chgData name="Mike Ballou" userId="0c955a16fae56f95" providerId="LiveId" clId="{E568FA85-0E51-4240-90BC-0F69731D9367}" dt="2020-11-03T15:15:42.078" v="7872"/>
          <ac:spMkLst>
            <pc:docMk/>
            <pc:sldMk cId="157701742" sldId="292"/>
            <ac:spMk id="10" creationId="{B95F690D-33D6-4FA3-9C10-D5C08DAB4957}"/>
          </ac:spMkLst>
        </pc:spChg>
        <pc:spChg chg="add del mod">
          <ac:chgData name="Mike Ballou" userId="0c955a16fae56f95" providerId="LiveId" clId="{E568FA85-0E51-4240-90BC-0F69731D9367}" dt="2020-11-03T15:15:42.078" v="7872"/>
          <ac:spMkLst>
            <pc:docMk/>
            <pc:sldMk cId="157701742" sldId="292"/>
            <ac:spMk id="11" creationId="{C25F2DA2-0FB5-4437-A6AA-F5D8841F9AF0}"/>
          </ac:spMkLst>
        </pc:spChg>
        <pc:picChg chg="add mod ord modCrop">
          <ac:chgData name="Mike Ballou" userId="0c955a16fae56f95" providerId="LiveId" clId="{E568FA85-0E51-4240-90BC-0F69731D9367}" dt="2020-11-03T15:15:42.078" v="7872"/>
          <ac:picMkLst>
            <pc:docMk/>
            <pc:sldMk cId="157701742" sldId="292"/>
            <ac:picMk id="9" creationId="{3E10DC94-851B-4024-998A-876ECC149D40}"/>
          </ac:picMkLst>
        </pc:picChg>
      </pc:sldChg>
      <pc:sldChg chg="addSp modSp new mod">
        <pc:chgData name="Mike Ballou" userId="0c955a16fae56f95" providerId="LiveId" clId="{E568FA85-0E51-4240-90BC-0F69731D9367}" dt="2020-11-03T15:16:52.516" v="7922" actId="113"/>
        <pc:sldMkLst>
          <pc:docMk/>
          <pc:sldMk cId="642624470" sldId="293"/>
        </pc:sldMkLst>
        <pc:spChg chg="mod">
          <ac:chgData name="Mike Ballou" userId="0c955a16fae56f95" providerId="LiveId" clId="{E568FA85-0E51-4240-90BC-0F69731D9367}" dt="2020-11-03T15:16:28.430" v="7920" actId="20577"/>
          <ac:spMkLst>
            <pc:docMk/>
            <pc:sldMk cId="642624470" sldId="293"/>
            <ac:spMk id="2" creationId="{C7530E7C-2FE0-498B-8D04-063024E6EAC0}"/>
          </ac:spMkLst>
        </pc:spChg>
        <pc:spChg chg="mod">
          <ac:chgData name="Mike Ballou" userId="0c955a16fae56f95" providerId="LiveId" clId="{E568FA85-0E51-4240-90BC-0F69731D9367}" dt="2020-11-03T15:16:52.516" v="7922" actId="113"/>
          <ac:spMkLst>
            <pc:docMk/>
            <pc:sldMk cId="642624470" sldId="293"/>
            <ac:spMk id="3" creationId="{E88CBB9D-2B8D-417C-887D-946B4F635F46}"/>
          </ac:spMkLst>
        </pc:spChg>
        <pc:picChg chg="add mod">
          <ac:chgData name="Mike Ballou" userId="0c955a16fae56f95" providerId="LiveId" clId="{E568FA85-0E51-4240-90BC-0F69731D9367}" dt="2020-11-03T15:16:10.149" v="7877" actId="14100"/>
          <ac:picMkLst>
            <pc:docMk/>
            <pc:sldMk cId="642624470" sldId="293"/>
            <ac:picMk id="4" creationId="{1D121EF4-60A6-4681-ABA5-46B66622A622}"/>
          </ac:picMkLst>
        </pc:picChg>
      </pc:sldChg>
      <pc:sldChg chg="modSp new mod">
        <pc:chgData name="Mike Ballou" userId="0c955a16fae56f95" providerId="LiveId" clId="{E568FA85-0E51-4240-90BC-0F69731D9367}" dt="2020-11-03T15:55:22.468" v="9563" actId="113"/>
        <pc:sldMkLst>
          <pc:docMk/>
          <pc:sldMk cId="2795289979" sldId="294"/>
        </pc:sldMkLst>
        <pc:spChg chg="mod">
          <ac:chgData name="Mike Ballou" userId="0c955a16fae56f95" providerId="LiveId" clId="{E568FA85-0E51-4240-90BC-0F69731D9367}" dt="2020-11-03T15:18:36.337" v="7945" actId="20577"/>
          <ac:spMkLst>
            <pc:docMk/>
            <pc:sldMk cId="2795289979" sldId="294"/>
            <ac:spMk id="2" creationId="{40D7A98E-D89A-40C5-B7C3-E8728A044FBA}"/>
          </ac:spMkLst>
        </pc:spChg>
        <pc:spChg chg="mod">
          <ac:chgData name="Mike Ballou" userId="0c955a16fae56f95" providerId="LiveId" clId="{E568FA85-0E51-4240-90BC-0F69731D9367}" dt="2020-11-03T15:55:22.468" v="9563" actId="113"/>
          <ac:spMkLst>
            <pc:docMk/>
            <pc:sldMk cId="2795289979" sldId="294"/>
            <ac:spMk id="3" creationId="{DC73F936-5313-4E71-952E-023F564E02C9}"/>
          </ac:spMkLst>
        </pc:spChg>
      </pc:sldChg>
      <pc:sldChg chg="modSp new mod">
        <pc:chgData name="Mike Ballou" userId="0c955a16fae56f95" providerId="LiveId" clId="{E568FA85-0E51-4240-90BC-0F69731D9367}" dt="2020-11-03T15:37:55.524" v="9261" actId="20577"/>
        <pc:sldMkLst>
          <pc:docMk/>
          <pc:sldMk cId="2385707817" sldId="295"/>
        </pc:sldMkLst>
        <pc:spChg chg="mod">
          <ac:chgData name="Mike Ballou" userId="0c955a16fae56f95" providerId="LiveId" clId="{E568FA85-0E51-4240-90BC-0F69731D9367}" dt="2020-11-03T15:33:41.969" v="9154" actId="20577"/>
          <ac:spMkLst>
            <pc:docMk/>
            <pc:sldMk cId="2385707817" sldId="295"/>
            <ac:spMk id="2" creationId="{5904B96A-8679-4469-8FD5-EF00C7DD8888}"/>
          </ac:spMkLst>
        </pc:spChg>
        <pc:spChg chg="mod">
          <ac:chgData name="Mike Ballou" userId="0c955a16fae56f95" providerId="LiveId" clId="{E568FA85-0E51-4240-90BC-0F69731D9367}" dt="2020-11-03T15:37:55.524" v="9261" actId="20577"/>
          <ac:spMkLst>
            <pc:docMk/>
            <pc:sldMk cId="2385707817" sldId="295"/>
            <ac:spMk id="3" creationId="{6F0C157D-9103-42B6-8171-8F9424782B64}"/>
          </ac:spMkLst>
        </pc:spChg>
      </pc:sldChg>
      <pc:sldChg chg="modSp add mod">
        <pc:chgData name="Mike Ballou" userId="0c955a16fae56f95" providerId="LiveId" clId="{E568FA85-0E51-4240-90BC-0F69731D9367}" dt="2020-11-03T15:50:33.524" v="9508" actId="20577"/>
        <pc:sldMkLst>
          <pc:docMk/>
          <pc:sldMk cId="1005571922" sldId="296"/>
        </pc:sldMkLst>
        <pc:spChg chg="mod">
          <ac:chgData name="Mike Ballou" userId="0c955a16fae56f95" providerId="LiveId" clId="{E568FA85-0E51-4240-90BC-0F69731D9367}" dt="2020-11-03T15:38:15.577" v="9278" actId="20577"/>
          <ac:spMkLst>
            <pc:docMk/>
            <pc:sldMk cId="1005571922" sldId="296"/>
            <ac:spMk id="2" creationId="{5904B96A-8679-4469-8FD5-EF00C7DD8888}"/>
          </ac:spMkLst>
        </pc:spChg>
        <pc:spChg chg="mod">
          <ac:chgData name="Mike Ballou" userId="0c955a16fae56f95" providerId="LiveId" clId="{E568FA85-0E51-4240-90BC-0F69731D9367}" dt="2020-11-03T15:50:33.524" v="9508" actId="20577"/>
          <ac:spMkLst>
            <pc:docMk/>
            <pc:sldMk cId="1005571922" sldId="296"/>
            <ac:spMk id="3" creationId="{6F0C157D-9103-42B6-8171-8F9424782B64}"/>
          </ac:spMkLst>
        </pc:spChg>
      </pc:sldChg>
      <pc:sldChg chg="modSp new mod">
        <pc:chgData name="Mike Ballou" userId="0c955a16fae56f95" providerId="LiveId" clId="{E568FA85-0E51-4240-90BC-0F69731D9367}" dt="2020-11-03T15:53:18.157" v="9552"/>
        <pc:sldMkLst>
          <pc:docMk/>
          <pc:sldMk cId="2310494391" sldId="297"/>
        </pc:sldMkLst>
        <pc:spChg chg="mod">
          <ac:chgData name="Mike Ballou" userId="0c955a16fae56f95" providerId="LiveId" clId="{E568FA85-0E51-4240-90BC-0F69731D9367}" dt="2020-11-03T15:52:27.780" v="9527" actId="6549"/>
          <ac:spMkLst>
            <pc:docMk/>
            <pc:sldMk cId="2310494391" sldId="297"/>
            <ac:spMk id="2" creationId="{20748524-C551-4059-83B2-383D396EF2CC}"/>
          </ac:spMkLst>
        </pc:spChg>
        <pc:spChg chg="mod">
          <ac:chgData name="Mike Ballou" userId="0c955a16fae56f95" providerId="LiveId" clId="{E568FA85-0E51-4240-90BC-0F69731D9367}" dt="2020-11-03T15:53:18.157" v="9552"/>
          <ac:spMkLst>
            <pc:docMk/>
            <pc:sldMk cId="2310494391" sldId="297"/>
            <ac:spMk id="3" creationId="{7D3DDA1F-7301-4C16-B39E-4F65AE8D6F7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0E0AA-2E45-41EC-9B8D-419AB912E9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BA34F9-F448-4E73-84B3-055891A0A9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71D4B2-00D1-4E8A-833D-FCAB929B40C2}"/>
              </a:ext>
            </a:extLst>
          </p:cNvPr>
          <p:cNvSpPr>
            <a:spLocks noGrp="1"/>
          </p:cNvSpPr>
          <p:nvPr>
            <p:ph type="dt" sz="half" idx="10"/>
          </p:nvPr>
        </p:nvSpPr>
        <p:spPr/>
        <p:txBody>
          <a:bodyPr/>
          <a:lstStyle/>
          <a:p>
            <a:fld id="{64D25FB5-4F05-498F-AEEE-7A52762073FD}" type="datetimeFigureOut">
              <a:rPr lang="en-US" smtClean="0"/>
              <a:t>11/3/2020</a:t>
            </a:fld>
            <a:endParaRPr lang="en-US"/>
          </a:p>
        </p:txBody>
      </p:sp>
      <p:sp>
        <p:nvSpPr>
          <p:cNvPr id="5" name="Footer Placeholder 4">
            <a:extLst>
              <a:ext uri="{FF2B5EF4-FFF2-40B4-BE49-F238E27FC236}">
                <a16:creationId xmlns:a16="http://schemas.microsoft.com/office/drawing/2014/main" id="{8251F3FF-ED23-4548-88C1-3AF07D87F7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086E27-153A-42D1-99B9-1C27BF6A5C8B}"/>
              </a:ext>
            </a:extLst>
          </p:cNvPr>
          <p:cNvSpPr>
            <a:spLocks noGrp="1"/>
          </p:cNvSpPr>
          <p:nvPr>
            <p:ph type="sldNum" sz="quarter" idx="12"/>
          </p:nvPr>
        </p:nvSpPr>
        <p:spPr/>
        <p:txBody>
          <a:bodyPr/>
          <a:lstStyle/>
          <a:p>
            <a:fld id="{016B4E1F-799E-40B6-BB6F-2D77D9D21BFF}" type="slidenum">
              <a:rPr lang="en-US" smtClean="0"/>
              <a:t>‹#›</a:t>
            </a:fld>
            <a:endParaRPr lang="en-US"/>
          </a:p>
        </p:txBody>
      </p:sp>
    </p:spTree>
    <p:extLst>
      <p:ext uri="{BB962C8B-B14F-4D97-AF65-F5344CB8AC3E}">
        <p14:creationId xmlns:p14="http://schemas.microsoft.com/office/powerpoint/2010/main" val="2566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9F3C-EE56-4013-9AE8-1B3F2C6B80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34D22B-8410-4ACB-9318-1DDC3D7234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E2E76-1AE8-4782-B38A-B552F3FD285C}"/>
              </a:ext>
            </a:extLst>
          </p:cNvPr>
          <p:cNvSpPr>
            <a:spLocks noGrp="1"/>
          </p:cNvSpPr>
          <p:nvPr>
            <p:ph type="dt" sz="half" idx="10"/>
          </p:nvPr>
        </p:nvSpPr>
        <p:spPr/>
        <p:txBody>
          <a:bodyPr/>
          <a:lstStyle/>
          <a:p>
            <a:fld id="{64D25FB5-4F05-498F-AEEE-7A52762073FD}" type="datetimeFigureOut">
              <a:rPr lang="en-US" smtClean="0"/>
              <a:t>11/3/2020</a:t>
            </a:fld>
            <a:endParaRPr lang="en-US"/>
          </a:p>
        </p:txBody>
      </p:sp>
      <p:sp>
        <p:nvSpPr>
          <p:cNvPr id="5" name="Footer Placeholder 4">
            <a:extLst>
              <a:ext uri="{FF2B5EF4-FFF2-40B4-BE49-F238E27FC236}">
                <a16:creationId xmlns:a16="http://schemas.microsoft.com/office/drawing/2014/main" id="{C1C8BF7D-DFC1-4EA8-B2E9-F4D645A635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84E7B4-744B-43CA-9BA6-0004ECF698E7}"/>
              </a:ext>
            </a:extLst>
          </p:cNvPr>
          <p:cNvSpPr>
            <a:spLocks noGrp="1"/>
          </p:cNvSpPr>
          <p:nvPr>
            <p:ph type="sldNum" sz="quarter" idx="12"/>
          </p:nvPr>
        </p:nvSpPr>
        <p:spPr/>
        <p:txBody>
          <a:bodyPr/>
          <a:lstStyle/>
          <a:p>
            <a:fld id="{016B4E1F-799E-40B6-BB6F-2D77D9D21BFF}" type="slidenum">
              <a:rPr lang="en-US" smtClean="0"/>
              <a:t>‹#›</a:t>
            </a:fld>
            <a:endParaRPr lang="en-US"/>
          </a:p>
        </p:txBody>
      </p:sp>
    </p:spTree>
    <p:extLst>
      <p:ext uri="{BB962C8B-B14F-4D97-AF65-F5344CB8AC3E}">
        <p14:creationId xmlns:p14="http://schemas.microsoft.com/office/powerpoint/2010/main" val="244170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52E4F6-38A6-4EAC-A4C8-AAD85ADE88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A16AB4-0BB8-48D8-BD11-8791074DDD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51C69C-0B3F-4625-9620-48564B0CEF66}"/>
              </a:ext>
            </a:extLst>
          </p:cNvPr>
          <p:cNvSpPr>
            <a:spLocks noGrp="1"/>
          </p:cNvSpPr>
          <p:nvPr>
            <p:ph type="dt" sz="half" idx="10"/>
          </p:nvPr>
        </p:nvSpPr>
        <p:spPr/>
        <p:txBody>
          <a:bodyPr/>
          <a:lstStyle/>
          <a:p>
            <a:fld id="{64D25FB5-4F05-498F-AEEE-7A52762073FD}" type="datetimeFigureOut">
              <a:rPr lang="en-US" smtClean="0"/>
              <a:t>11/3/2020</a:t>
            </a:fld>
            <a:endParaRPr lang="en-US"/>
          </a:p>
        </p:txBody>
      </p:sp>
      <p:sp>
        <p:nvSpPr>
          <p:cNvPr id="5" name="Footer Placeholder 4">
            <a:extLst>
              <a:ext uri="{FF2B5EF4-FFF2-40B4-BE49-F238E27FC236}">
                <a16:creationId xmlns:a16="http://schemas.microsoft.com/office/drawing/2014/main" id="{98B99702-5C78-4F85-BE9F-71E3F1FDF8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85FC2A-EE49-478A-A94A-083D7B43AEAD}"/>
              </a:ext>
            </a:extLst>
          </p:cNvPr>
          <p:cNvSpPr>
            <a:spLocks noGrp="1"/>
          </p:cNvSpPr>
          <p:nvPr>
            <p:ph type="sldNum" sz="quarter" idx="12"/>
          </p:nvPr>
        </p:nvSpPr>
        <p:spPr/>
        <p:txBody>
          <a:bodyPr/>
          <a:lstStyle/>
          <a:p>
            <a:fld id="{016B4E1F-799E-40B6-BB6F-2D77D9D21BFF}" type="slidenum">
              <a:rPr lang="en-US" smtClean="0"/>
              <a:t>‹#›</a:t>
            </a:fld>
            <a:endParaRPr lang="en-US"/>
          </a:p>
        </p:txBody>
      </p:sp>
    </p:spTree>
    <p:extLst>
      <p:ext uri="{BB962C8B-B14F-4D97-AF65-F5344CB8AC3E}">
        <p14:creationId xmlns:p14="http://schemas.microsoft.com/office/powerpoint/2010/main" val="3533489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2AB23-3066-4F35-A980-27FAEA4B7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D4D889-DAF0-4EB1-A360-E499CE9B5C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9FB2EA-7A00-4F08-B5A9-E5621C16CB8D}"/>
              </a:ext>
            </a:extLst>
          </p:cNvPr>
          <p:cNvSpPr>
            <a:spLocks noGrp="1"/>
          </p:cNvSpPr>
          <p:nvPr>
            <p:ph type="dt" sz="half" idx="10"/>
          </p:nvPr>
        </p:nvSpPr>
        <p:spPr/>
        <p:txBody>
          <a:bodyPr/>
          <a:lstStyle/>
          <a:p>
            <a:fld id="{64D25FB5-4F05-498F-AEEE-7A52762073FD}" type="datetimeFigureOut">
              <a:rPr lang="en-US" smtClean="0"/>
              <a:t>11/3/2020</a:t>
            </a:fld>
            <a:endParaRPr lang="en-US"/>
          </a:p>
        </p:txBody>
      </p:sp>
      <p:sp>
        <p:nvSpPr>
          <p:cNvPr id="5" name="Footer Placeholder 4">
            <a:extLst>
              <a:ext uri="{FF2B5EF4-FFF2-40B4-BE49-F238E27FC236}">
                <a16:creationId xmlns:a16="http://schemas.microsoft.com/office/drawing/2014/main" id="{3ACBF6E9-00D0-4994-9DFC-6D1E5C9CDB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AE7F7-8E05-4588-A849-8A0DB762CDDF}"/>
              </a:ext>
            </a:extLst>
          </p:cNvPr>
          <p:cNvSpPr>
            <a:spLocks noGrp="1"/>
          </p:cNvSpPr>
          <p:nvPr>
            <p:ph type="sldNum" sz="quarter" idx="12"/>
          </p:nvPr>
        </p:nvSpPr>
        <p:spPr/>
        <p:txBody>
          <a:bodyPr/>
          <a:lstStyle/>
          <a:p>
            <a:fld id="{016B4E1F-799E-40B6-BB6F-2D77D9D21BFF}" type="slidenum">
              <a:rPr lang="en-US" smtClean="0"/>
              <a:t>‹#›</a:t>
            </a:fld>
            <a:endParaRPr lang="en-US"/>
          </a:p>
        </p:txBody>
      </p:sp>
    </p:spTree>
    <p:extLst>
      <p:ext uri="{BB962C8B-B14F-4D97-AF65-F5344CB8AC3E}">
        <p14:creationId xmlns:p14="http://schemas.microsoft.com/office/powerpoint/2010/main" val="4276262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4908-3807-435E-AF76-E2681807D8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3B6165-068B-48FD-9902-FCDD8686AD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8D81AE-803C-4AC2-980D-065F898D9CE3}"/>
              </a:ext>
            </a:extLst>
          </p:cNvPr>
          <p:cNvSpPr>
            <a:spLocks noGrp="1"/>
          </p:cNvSpPr>
          <p:nvPr>
            <p:ph type="dt" sz="half" idx="10"/>
          </p:nvPr>
        </p:nvSpPr>
        <p:spPr/>
        <p:txBody>
          <a:bodyPr/>
          <a:lstStyle/>
          <a:p>
            <a:fld id="{64D25FB5-4F05-498F-AEEE-7A52762073FD}" type="datetimeFigureOut">
              <a:rPr lang="en-US" smtClean="0"/>
              <a:t>11/3/2020</a:t>
            </a:fld>
            <a:endParaRPr lang="en-US"/>
          </a:p>
        </p:txBody>
      </p:sp>
      <p:sp>
        <p:nvSpPr>
          <p:cNvPr id="5" name="Footer Placeholder 4">
            <a:extLst>
              <a:ext uri="{FF2B5EF4-FFF2-40B4-BE49-F238E27FC236}">
                <a16:creationId xmlns:a16="http://schemas.microsoft.com/office/drawing/2014/main" id="{5C986F1F-2442-4F5F-927E-CFAD38AC6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0E3B8C-93BD-4F30-8B09-8B7438B02CD5}"/>
              </a:ext>
            </a:extLst>
          </p:cNvPr>
          <p:cNvSpPr>
            <a:spLocks noGrp="1"/>
          </p:cNvSpPr>
          <p:nvPr>
            <p:ph type="sldNum" sz="quarter" idx="12"/>
          </p:nvPr>
        </p:nvSpPr>
        <p:spPr/>
        <p:txBody>
          <a:bodyPr/>
          <a:lstStyle/>
          <a:p>
            <a:fld id="{016B4E1F-799E-40B6-BB6F-2D77D9D21BFF}" type="slidenum">
              <a:rPr lang="en-US" smtClean="0"/>
              <a:t>‹#›</a:t>
            </a:fld>
            <a:endParaRPr lang="en-US"/>
          </a:p>
        </p:txBody>
      </p:sp>
    </p:spTree>
    <p:extLst>
      <p:ext uri="{BB962C8B-B14F-4D97-AF65-F5344CB8AC3E}">
        <p14:creationId xmlns:p14="http://schemas.microsoft.com/office/powerpoint/2010/main" val="2214743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C67FA-2BBA-4886-995F-9B0A192DC6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B04E89-92CD-4C67-BA99-12CFB5732F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9D9BB6-2E65-422F-804E-E1A53DC00F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D1D473-E926-4ECB-9496-94226B93E5C8}"/>
              </a:ext>
            </a:extLst>
          </p:cNvPr>
          <p:cNvSpPr>
            <a:spLocks noGrp="1"/>
          </p:cNvSpPr>
          <p:nvPr>
            <p:ph type="dt" sz="half" idx="10"/>
          </p:nvPr>
        </p:nvSpPr>
        <p:spPr/>
        <p:txBody>
          <a:bodyPr/>
          <a:lstStyle/>
          <a:p>
            <a:fld id="{64D25FB5-4F05-498F-AEEE-7A52762073FD}" type="datetimeFigureOut">
              <a:rPr lang="en-US" smtClean="0"/>
              <a:t>11/3/2020</a:t>
            </a:fld>
            <a:endParaRPr lang="en-US"/>
          </a:p>
        </p:txBody>
      </p:sp>
      <p:sp>
        <p:nvSpPr>
          <p:cNvPr id="6" name="Footer Placeholder 5">
            <a:extLst>
              <a:ext uri="{FF2B5EF4-FFF2-40B4-BE49-F238E27FC236}">
                <a16:creationId xmlns:a16="http://schemas.microsoft.com/office/drawing/2014/main" id="{1B728B65-FAB1-4385-8BAA-BAF9F8C7AF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8362BC-4EA2-45AC-97E7-EE4566F924F5}"/>
              </a:ext>
            </a:extLst>
          </p:cNvPr>
          <p:cNvSpPr>
            <a:spLocks noGrp="1"/>
          </p:cNvSpPr>
          <p:nvPr>
            <p:ph type="sldNum" sz="quarter" idx="12"/>
          </p:nvPr>
        </p:nvSpPr>
        <p:spPr/>
        <p:txBody>
          <a:bodyPr/>
          <a:lstStyle/>
          <a:p>
            <a:fld id="{016B4E1F-799E-40B6-BB6F-2D77D9D21BFF}" type="slidenum">
              <a:rPr lang="en-US" smtClean="0"/>
              <a:t>‹#›</a:t>
            </a:fld>
            <a:endParaRPr lang="en-US"/>
          </a:p>
        </p:txBody>
      </p:sp>
    </p:spTree>
    <p:extLst>
      <p:ext uri="{BB962C8B-B14F-4D97-AF65-F5344CB8AC3E}">
        <p14:creationId xmlns:p14="http://schemas.microsoft.com/office/powerpoint/2010/main" val="2417746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BDB9-C168-4E0D-8654-A29C26FDDA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A0A4A8-D22D-4165-A139-1EF114009A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F02D96-6231-4490-AE71-6E29F2B5C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284727-A768-4125-9DED-51A76916AC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2218B6-2BBC-40DD-88A4-E18D9E6C91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E45D37-2B22-42A8-9EE3-1F6A715FE646}"/>
              </a:ext>
            </a:extLst>
          </p:cNvPr>
          <p:cNvSpPr>
            <a:spLocks noGrp="1"/>
          </p:cNvSpPr>
          <p:nvPr>
            <p:ph type="dt" sz="half" idx="10"/>
          </p:nvPr>
        </p:nvSpPr>
        <p:spPr/>
        <p:txBody>
          <a:bodyPr/>
          <a:lstStyle/>
          <a:p>
            <a:fld id="{64D25FB5-4F05-498F-AEEE-7A52762073FD}" type="datetimeFigureOut">
              <a:rPr lang="en-US" smtClean="0"/>
              <a:t>11/3/2020</a:t>
            </a:fld>
            <a:endParaRPr lang="en-US"/>
          </a:p>
        </p:txBody>
      </p:sp>
      <p:sp>
        <p:nvSpPr>
          <p:cNvPr id="8" name="Footer Placeholder 7">
            <a:extLst>
              <a:ext uri="{FF2B5EF4-FFF2-40B4-BE49-F238E27FC236}">
                <a16:creationId xmlns:a16="http://schemas.microsoft.com/office/drawing/2014/main" id="{CF64651D-1E8C-404B-8726-81A0117DCE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9886E6-A716-499F-A9A7-AEA3F0455EDD}"/>
              </a:ext>
            </a:extLst>
          </p:cNvPr>
          <p:cNvSpPr>
            <a:spLocks noGrp="1"/>
          </p:cNvSpPr>
          <p:nvPr>
            <p:ph type="sldNum" sz="quarter" idx="12"/>
          </p:nvPr>
        </p:nvSpPr>
        <p:spPr/>
        <p:txBody>
          <a:bodyPr/>
          <a:lstStyle/>
          <a:p>
            <a:fld id="{016B4E1F-799E-40B6-BB6F-2D77D9D21BFF}" type="slidenum">
              <a:rPr lang="en-US" smtClean="0"/>
              <a:t>‹#›</a:t>
            </a:fld>
            <a:endParaRPr lang="en-US"/>
          </a:p>
        </p:txBody>
      </p:sp>
    </p:spTree>
    <p:extLst>
      <p:ext uri="{BB962C8B-B14F-4D97-AF65-F5344CB8AC3E}">
        <p14:creationId xmlns:p14="http://schemas.microsoft.com/office/powerpoint/2010/main" val="2377462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C9A15-44CF-4A63-A19C-EA10011C49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00BB81-457A-4B92-A43D-9CA3C632097E}"/>
              </a:ext>
            </a:extLst>
          </p:cNvPr>
          <p:cNvSpPr>
            <a:spLocks noGrp="1"/>
          </p:cNvSpPr>
          <p:nvPr>
            <p:ph type="dt" sz="half" idx="10"/>
          </p:nvPr>
        </p:nvSpPr>
        <p:spPr/>
        <p:txBody>
          <a:bodyPr/>
          <a:lstStyle/>
          <a:p>
            <a:fld id="{64D25FB5-4F05-498F-AEEE-7A52762073FD}" type="datetimeFigureOut">
              <a:rPr lang="en-US" smtClean="0"/>
              <a:t>11/3/2020</a:t>
            </a:fld>
            <a:endParaRPr lang="en-US"/>
          </a:p>
        </p:txBody>
      </p:sp>
      <p:sp>
        <p:nvSpPr>
          <p:cNvPr id="4" name="Footer Placeholder 3">
            <a:extLst>
              <a:ext uri="{FF2B5EF4-FFF2-40B4-BE49-F238E27FC236}">
                <a16:creationId xmlns:a16="http://schemas.microsoft.com/office/drawing/2014/main" id="{4D0C3AB4-4F01-47F5-8ED6-ACCE475AB4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CE3664-DBD4-4DB8-BD37-A09799A1A9C7}"/>
              </a:ext>
            </a:extLst>
          </p:cNvPr>
          <p:cNvSpPr>
            <a:spLocks noGrp="1"/>
          </p:cNvSpPr>
          <p:nvPr>
            <p:ph type="sldNum" sz="quarter" idx="12"/>
          </p:nvPr>
        </p:nvSpPr>
        <p:spPr/>
        <p:txBody>
          <a:bodyPr/>
          <a:lstStyle/>
          <a:p>
            <a:fld id="{016B4E1F-799E-40B6-BB6F-2D77D9D21BFF}" type="slidenum">
              <a:rPr lang="en-US" smtClean="0"/>
              <a:t>‹#›</a:t>
            </a:fld>
            <a:endParaRPr lang="en-US"/>
          </a:p>
        </p:txBody>
      </p:sp>
    </p:spTree>
    <p:extLst>
      <p:ext uri="{BB962C8B-B14F-4D97-AF65-F5344CB8AC3E}">
        <p14:creationId xmlns:p14="http://schemas.microsoft.com/office/powerpoint/2010/main" val="488230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E27B8F-27FF-4F1B-B8E1-3AF5DDC87367}"/>
              </a:ext>
            </a:extLst>
          </p:cNvPr>
          <p:cNvSpPr>
            <a:spLocks noGrp="1"/>
          </p:cNvSpPr>
          <p:nvPr>
            <p:ph type="dt" sz="half" idx="10"/>
          </p:nvPr>
        </p:nvSpPr>
        <p:spPr/>
        <p:txBody>
          <a:bodyPr/>
          <a:lstStyle/>
          <a:p>
            <a:fld id="{64D25FB5-4F05-498F-AEEE-7A52762073FD}" type="datetimeFigureOut">
              <a:rPr lang="en-US" smtClean="0"/>
              <a:t>11/3/2020</a:t>
            </a:fld>
            <a:endParaRPr lang="en-US"/>
          </a:p>
        </p:txBody>
      </p:sp>
      <p:sp>
        <p:nvSpPr>
          <p:cNvPr id="3" name="Footer Placeholder 2">
            <a:extLst>
              <a:ext uri="{FF2B5EF4-FFF2-40B4-BE49-F238E27FC236}">
                <a16:creationId xmlns:a16="http://schemas.microsoft.com/office/drawing/2014/main" id="{54AB524B-8745-4C20-B202-398FE40EE5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8E2637-728C-4F1E-8471-0AB52BFA0991}"/>
              </a:ext>
            </a:extLst>
          </p:cNvPr>
          <p:cNvSpPr>
            <a:spLocks noGrp="1"/>
          </p:cNvSpPr>
          <p:nvPr>
            <p:ph type="sldNum" sz="quarter" idx="12"/>
          </p:nvPr>
        </p:nvSpPr>
        <p:spPr/>
        <p:txBody>
          <a:bodyPr/>
          <a:lstStyle/>
          <a:p>
            <a:fld id="{016B4E1F-799E-40B6-BB6F-2D77D9D21BFF}" type="slidenum">
              <a:rPr lang="en-US" smtClean="0"/>
              <a:t>‹#›</a:t>
            </a:fld>
            <a:endParaRPr lang="en-US"/>
          </a:p>
        </p:txBody>
      </p:sp>
    </p:spTree>
    <p:extLst>
      <p:ext uri="{BB962C8B-B14F-4D97-AF65-F5344CB8AC3E}">
        <p14:creationId xmlns:p14="http://schemas.microsoft.com/office/powerpoint/2010/main" val="765244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A0D6-A681-46C8-9017-EA387AE20B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F9C2DA-80D9-4176-A398-988A1933D5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47FF0F-89D8-40C9-BD25-E46BAF6BD8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A88E0A-931F-4D2C-98D7-E65AEF4182F8}"/>
              </a:ext>
            </a:extLst>
          </p:cNvPr>
          <p:cNvSpPr>
            <a:spLocks noGrp="1"/>
          </p:cNvSpPr>
          <p:nvPr>
            <p:ph type="dt" sz="half" idx="10"/>
          </p:nvPr>
        </p:nvSpPr>
        <p:spPr/>
        <p:txBody>
          <a:bodyPr/>
          <a:lstStyle/>
          <a:p>
            <a:fld id="{64D25FB5-4F05-498F-AEEE-7A52762073FD}" type="datetimeFigureOut">
              <a:rPr lang="en-US" smtClean="0"/>
              <a:t>11/3/2020</a:t>
            </a:fld>
            <a:endParaRPr lang="en-US"/>
          </a:p>
        </p:txBody>
      </p:sp>
      <p:sp>
        <p:nvSpPr>
          <p:cNvPr id="6" name="Footer Placeholder 5">
            <a:extLst>
              <a:ext uri="{FF2B5EF4-FFF2-40B4-BE49-F238E27FC236}">
                <a16:creationId xmlns:a16="http://schemas.microsoft.com/office/drawing/2014/main" id="{85FEA8A6-0162-4C84-8341-76340575D6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FCC547-B583-4665-A44E-04BF9EC489BD}"/>
              </a:ext>
            </a:extLst>
          </p:cNvPr>
          <p:cNvSpPr>
            <a:spLocks noGrp="1"/>
          </p:cNvSpPr>
          <p:nvPr>
            <p:ph type="sldNum" sz="quarter" idx="12"/>
          </p:nvPr>
        </p:nvSpPr>
        <p:spPr/>
        <p:txBody>
          <a:bodyPr/>
          <a:lstStyle/>
          <a:p>
            <a:fld id="{016B4E1F-799E-40B6-BB6F-2D77D9D21BFF}" type="slidenum">
              <a:rPr lang="en-US" smtClean="0"/>
              <a:t>‹#›</a:t>
            </a:fld>
            <a:endParaRPr lang="en-US"/>
          </a:p>
        </p:txBody>
      </p:sp>
    </p:spTree>
    <p:extLst>
      <p:ext uri="{BB962C8B-B14F-4D97-AF65-F5344CB8AC3E}">
        <p14:creationId xmlns:p14="http://schemas.microsoft.com/office/powerpoint/2010/main" val="1267858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09B6A-08F5-4732-B135-51670364B9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A1BC67-9132-485A-9087-CA82051C7E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719104-811A-446B-826D-0647C00DA3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D7F73D-CFEF-4BF2-9C66-01F3FAC56E4C}"/>
              </a:ext>
            </a:extLst>
          </p:cNvPr>
          <p:cNvSpPr>
            <a:spLocks noGrp="1"/>
          </p:cNvSpPr>
          <p:nvPr>
            <p:ph type="dt" sz="half" idx="10"/>
          </p:nvPr>
        </p:nvSpPr>
        <p:spPr/>
        <p:txBody>
          <a:bodyPr/>
          <a:lstStyle/>
          <a:p>
            <a:fld id="{64D25FB5-4F05-498F-AEEE-7A52762073FD}" type="datetimeFigureOut">
              <a:rPr lang="en-US" smtClean="0"/>
              <a:t>11/3/2020</a:t>
            </a:fld>
            <a:endParaRPr lang="en-US"/>
          </a:p>
        </p:txBody>
      </p:sp>
      <p:sp>
        <p:nvSpPr>
          <p:cNvPr id="6" name="Footer Placeholder 5">
            <a:extLst>
              <a:ext uri="{FF2B5EF4-FFF2-40B4-BE49-F238E27FC236}">
                <a16:creationId xmlns:a16="http://schemas.microsoft.com/office/drawing/2014/main" id="{AE6335DE-4EAC-4674-832A-BF5858E299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1F74CE-419F-43E9-8A35-B97D568F9A4D}"/>
              </a:ext>
            </a:extLst>
          </p:cNvPr>
          <p:cNvSpPr>
            <a:spLocks noGrp="1"/>
          </p:cNvSpPr>
          <p:nvPr>
            <p:ph type="sldNum" sz="quarter" idx="12"/>
          </p:nvPr>
        </p:nvSpPr>
        <p:spPr/>
        <p:txBody>
          <a:bodyPr/>
          <a:lstStyle/>
          <a:p>
            <a:fld id="{016B4E1F-799E-40B6-BB6F-2D77D9D21BFF}" type="slidenum">
              <a:rPr lang="en-US" smtClean="0"/>
              <a:t>‹#›</a:t>
            </a:fld>
            <a:endParaRPr lang="en-US"/>
          </a:p>
        </p:txBody>
      </p:sp>
    </p:spTree>
    <p:extLst>
      <p:ext uri="{BB962C8B-B14F-4D97-AF65-F5344CB8AC3E}">
        <p14:creationId xmlns:p14="http://schemas.microsoft.com/office/powerpoint/2010/main" val="3553591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A22EB2-F447-4B35-96B0-FEF3D4B07A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1604CE-4441-4F0D-89B1-05EC49DB7E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D16340-2FAF-4218-A072-71985B7462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D25FB5-4F05-498F-AEEE-7A52762073FD}" type="datetimeFigureOut">
              <a:rPr lang="en-US" smtClean="0"/>
              <a:t>11/3/2020</a:t>
            </a:fld>
            <a:endParaRPr lang="en-US"/>
          </a:p>
        </p:txBody>
      </p:sp>
      <p:sp>
        <p:nvSpPr>
          <p:cNvPr id="5" name="Footer Placeholder 4">
            <a:extLst>
              <a:ext uri="{FF2B5EF4-FFF2-40B4-BE49-F238E27FC236}">
                <a16:creationId xmlns:a16="http://schemas.microsoft.com/office/drawing/2014/main" id="{0312224E-8D53-4B9A-B3DC-198BE978B4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8714C9-F667-4BD7-A731-9C1E13A44A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6B4E1F-799E-40B6-BB6F-2D77D9D21BFF}" type="slidenum">
              <a:rPr lang="en-US" smtClean="0"/>
              <a:t>‹#›</a:t>
            </a:fld>
            <a:endParaRPr lang="en-US"/>
          </a:p>
        </p:txBody>
      </p:sp>
    </p:spTree>
    <p:extLst>
      <p:ext uri="{BB962C8B-B14F-4D97-AF65-F5344CB8AC3E}">
        <p14:creationId xmlns:p14="http://schemas.microsoft.com/office/powerpoint/2010/main" val="2585952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AE7E5-BECE-4A2B-840F-48235D12831E}"/>
              </a:ext>
            </a:extLst>
          </p:cNvPr>
          <p:cNvSpPr>
            <a:spLocks noGrp="1"/>
          </p:cNvSpPr>
          <p:nvPr>
            <p:ph type="ctrTitle"/>
          </p:nvPr>
        </p:nvSpPr>
        <p:spPr/>
        <p:txBody>
          <a:bodyPr>
            <a:normAutofit fontScale="90000"/>
          </a:bodyPr>
          <a:lstStyle/>
          <a:p>
            <a:r>
              <a:rPr lang="en-US" dirty="0"/>
              <a:t>No Silver Bullet – </a:t>
            </a:r>
            <a:br>
              <a:rPr lang="en-US" dirty="0"/>
            </a:br>
            <a:r>
              <a:rPr lang="en-US" dirty="0"/>
              <a:t>Essence and Accident in Software Engineering</a:t>
            </a:r>
          </a:p>
        </p:txBody>
      </p:sp>
      <p:sp>
        <p:nvSpPr>
          <p:cNvPr id="3" name="Subtitle 2">
            <a:extLst>
              <a:ext uri="{FF2B5EF4-FFF2-40B4-BE49-F238E27FC236}">
                <a16:creationId xmlns:a16="http://schemas.microsoft.com/office/drawing/2014/main" id="{6C8C1619-A8C6-43DB-B4C2-0EEC3E50ADBD}"/>
              </a:ext>
            </a:extLst>
          </p:cNvPr>
          <p:cNvSpPr>
            <a:spLocks noGrp="1"/>
          </p:cNvSpPr>
          <p:nvPr>
            <p:ph type="subTitle" idx="1"/>
          </p:nvPr>
        </p:nvSpPr>
        <p:spPr/>
        <p:txBody>
          <a:bodyPr/>
          <a:lstStyle/>
          <a:p>
            <a:r>
              <a:rPr lang="en-US" dirty="0"/>
              <a:t>Mike Ballou</a:t>
            </a:r>
          </a:p>
        </p:txBody>
      </p:sp>
    </p:spTree>
    <p:extLst>
      <p:ext uri="{BB962C8B-B14F-4D97-AF65-F5344CB8AC3E}">
        <p14:creationId xmlns:p14="http://schemas.microsoft.com/office/powerpoint/2010/main" val="2034037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3E494-C4B9-4F05-B7D6-25F15080668C}"/>
              </a:ext>
            </a:extLst>
          </p:cNvPr>
          <p:cNvSpPr>
            <a:spLocks noGrp="1"/>
          </p:cNvSpPr>
          <p:nvPr>
            <p:ph type="title"/>
          </p:nvPr>
        </p:nvSpPr>
        <p:spPr/>
        <p:txBody>
          <a:bodyPr/>
          <a:lstStyle/>
          <a:p>
            <a:r>
              <a:rPr lang="en-US" dirty="0"/>
              <a:t>Sources of Essential Difficulty</a:t>
            </a:r>
          </a:p>
        </p:txBody>
      </p:sp>
      <p:sp>
        <p:nvSpPr>
          <p:cNvPr id="3" name="Content Placeholder 2">
            <a:extLst>
              <a:ext uri="{FF2B5EF4-FFF2-40B4-BE49-F238E27FC236}">
                <a16:creationId xmlns:a16="http://schemas.microsoft.com/office/drawing/2014/main" id="{7F651CF1-C85F-4C2C-BD42-D3A401C8261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10616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F3460D-6F0B-43D0-A557-4DC1CE4A1DFB}"/>
              </a:ext>
            </a:extLst>
          </p:cNvPr>
          <p:cNvSpPr>
            <a:spLocks noGrp="1"/>
          </p:cNvSpPr>
          <p:nvPr>
            <p:ph idx="1"/>
          </p:nvPr>
        </p:nvSpPr>
        <p:spPr>
          <a:xfrm>
            <a:off x="1524000" y="1600200"/>
            <a:ext cx="9144000" cy="3657600"/>
          </a:xfrm>
        </p:spPr>
        <p:txBody>
          <a:bodyPr>
            <a:normAutofit/>
          </a:bodyPr>
          <a:lstStyle/>
          <a:p>
            <a:pPr marL="0" indent="0">
              <a:buNone/>
            </a:pPr>
            <a:r>
              <a:rPr lang="en-US" sz="4000" dirty="0"/>
              <a:t>“Let us consider the inherent properties of this irreducible essence of modern software systems: complexity, conformity, changeability, and invisibility.”</a:t>
            </a:r>
          </a:p>
        </p:txBody>
      </p:sp>
    </p:spTree>
    <p:extLst>
      <p:ext uri="{BB962C8B-B14F-4D97-AF65-F5344CB8AC3E}">
        <p14:creationId xmlns:p14="http://schemas.microsoft.com/office/powerpoint/2010/main" val="4125828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C9FB5-9AD1-4818-8DE3-A20726562C3E}"/>
              </a:ext>
            </a:extLst>
          </p:cNvPr>
          <p:cNvSpPr>
            <a:spLocks noGrp="1"/>
          </p:cNvSpPr>
          <p:nvPr>
            <p:ph type="title"/>
          </p:nvPr>
        </p:nvSpPr>
        <p:spPr/>
        <p:txBody>
          <a:bodyPr/>
          <a:lstStyle/>
          <a:p>
            <a:r>
              <a:rPr lang="en-US" dirty="0"/>
              <a:t>Complexity</a:t>
            </a:r>
          </a:p>
        </p:txBody>
      </p:sp>
      <p:sp>
        <p:nvSpPr>
          <p:cNvPr id="3" name="Content Placeholder 2">
            <a:extLst>
              <a:ext uri="{FF2B5EF4-FFF2-40B4-BE49-F238E27FC236}">
                <a16:creationId xmlns:a16="http://schemas.microsoft.com/office/drawing/2014/main" id="{49635A30-44A6-4245-89B1-FA5D50BD903E}"/>
              </a:ext>
            </a:extLst>
          </p:cNvPr>
          <p:cNvSpPr>
            <a:spLocks noGrp="1"/>
          </p:cNvSpPr>
          <p:nvPr>
            <p:ph idx="1"/>
          </p:nvPr>
        </p:nvSpPr>
        <p:spPr/>
        <p:txBody>
          <a:bodyPr/>
          <a:lstStyle/>
          <a:p>
            <a:r>
              <a:rPr lang="en-US" dirty="0"/>
              <a:t>Software entities are more complex for their size than perhaps any other human construct, because no two parts are alike</a:t>
            </a:r>
          </a:p>
          <a:p>
            <a:r>
              <a:rPr lang="en-US" dirty="0"/>
              <a:t>The complexity of software is an essential property, not an accidental one</a:t>
            </a:r>
          </a:p>
          <a:p>
            <a:pPr lvl="1"/>
            <a:r>
              <a:rPr lang="en-US" dirty="0"/>
              <a:t>Descriptions of a software entity that abstract away its complexity often abstract away its essence</a:t>
            </a:r>
          </a:p>
          <a:p>
            <a:r>
              <a:rPr lang="en-US" dirty="0"/>
              <a:t>Not only technical problems but management problems as well comes from the complexity</a:t>
            </a:r>
          </a:p>
          <a:p>
            <a:pPr lvl="1"/>
            <a:r>
              <a:rPr lang="en-US" dirty="0"/>
              <a:t>It creates the tremendous learning and understanding burden that makes personnel turnover a disaster</a:t>
            </a:r>
          </a:p>
        </p:txBody>
      </p:sp>
    </p:spTree>
    <p:extLst>
      <p:ext uri="{BB962C8B-B14F-4D97-AF65-F5344CB8AC3E}">
        <p14:creationId xmlns:p14="http://schemas.microsoft.com/office/powerpoint/2010/main" val="3364877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41483-E200-4A8F-9AF6-6DED85E81E6A}"/>
              </a:ext>
            </a:extLst>
          </p:cNvPr>
          <p:cNvSpPr>
            <a:spLocks noGrp="1"/>
          </p:cNvSpPr>
          <p:nvPr>
            <p:ph type="title"/>
          </p:nvPr>
        </p:nvSpPr>
        <p:spPr/>
        <p:txBody>
          <a:bodyPr/>
          <a:lstStyle/>
          <a:p>
            <a:r>
              <a:rPr lang="en-US" dirty="0"/>
              <a:t>Conformity</a:t>
            </a:r>
          </a:p>
        </p:txBody>
      </p:sp>
      <p:sp>
        <p:nvSpPr>
          <p:cNvPr id="3" name="Content Placeholder 2">
            <a:extLst>
              <a:ext uri="{FF2B5EF4-FFF2-40B4-BE49-F238E27FC236}">
                <a16:creationId xmlns:a16="http://schemas.microsoft.com/office/drawing/2014/main" id="{F668819A-0285-4C09-AB73-4B9DC308B12D}"/>
              </a:ext>
            </a:extLst>
          </p:cNvPr>
          <p:cNvSpPr>
            <a:spLocks noGrp="1"/>
          </p:cNvSpPr>
          <p:nvPr>
            <p:ph idx="1"/>
          </p:nvPr>
        </p:nvSpPr>
        <p:spPr/>
        <p:txBody>
          <a:bodyPr/>
          <a:lstStyle/>
          <a:p>
            <a:r>
              <a:rPr lang="en-US" dirty="0"/>
              <a:t>Software people are not alone in facing complexity</a:t>
            </a:r>
          </a:p>
          <a:p>
            <a:pPr lvl="1"/>
            <a:r>
              <a:rPr lang="en-US" dirty="0"/>
              <a:t>Physics deals with terribly complex objects even at the fundamental level, but</a:t>
            </a:r>
          </a:p>
          <a:p>
            <a:pPr lvl="1"/>
            <a:r>
              <a:rPr lang="en-US" dirty="0"/>
              <a:t>Einstein argued there must simplified explanations, because nature is not capricious or arbitrary</a:t>
            </a:r>
          </a:p>
          <a:p>
            <a:endParaRPr lang="en-US" dirty="0"/>
          </a:p>
          <a:p>
            <a:r>
              <a:rPr lang="en-US" dirty="0"/>
              <a:t>No such faith comforts the software engineer</a:t>
            </a:r>
          </a:p>
          <a:p>
            <a:endParaRPr lang="en-US" dirty="0"/>
          </a:p>
          <a:p>
            <a:r>
              <a:rPr lang="en-US" dirty="0"/>
              <a:t>Software must conform because it is perceived as the most conformable</a:t>
            </a:r>
          </a:p>
        </p:txBody>
      </p:sp>
    </p:spTree>
    <p:extLst>
      <p:ext uri="{BB962C8B-B14F-4D97-AF65-F5344CB8AC3E}">
        <p14:creationId xmlns:p14="http://schemas.microsoft.com/office/powerpoint/2010/main" val="293933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FF243-6CF6-4330-AC19-BC5347B1D670}"/>
              </a:ext>
            </a:extLst>
          </p:cNvPr>
          <p:cNvSpPr>
            <a:spLocks noGrp="1"/>
          </p:cNvSpPr>
          <p:nvPr>
            <p:ph type="title"/>
          </p:nvPr>
        </p:nvSpPr>
        <p:spPr/>
        <p:txBody>
          <a:bodyPr/>
          <a:lstStyle/>
          <a:p>
            <a:r>
              <a:rPr lang="en-US" dirty="0"/>
              <a:t>Changeability</a:t>
            </a:r>
          </a:p>
        </p:txBody>
      </p:sp>
      <p:sp>
        <p:nvSpPr>
          <p:cNvPr id="3" name="Content Placeholder 2">
            <a:extLst>
              <a:ext uri="{FF2B5EF4-FFF2-40B4-BE49-F238E27FC236}">
                <a16:creationId xmlns:a16="http://schemas.microsoft.com/office/drawing/2014/main" id="{7E875D88-7E5B-437D-AC09-FA3EF8D1741F}"/>
              </a:ext>
            </a:extLst>
          </p:cNvPr>
          <p:cNvSpPr>
            <a:spLocks noGrp="1"/>
          </p:cNvSpPr>
          <p:nvPr>
            <p:ph idx="1"/>
          </p:nvPr>
        </p:nvSpPr>
        <p:spPr/>
        <p:txBody>
          <a:bodyPr/>
          <a:lstStyle/>
          <a:p>
            <a:r>
              <a:rPr lang="en-US" dirty="0"/>
              <a:t>The software entity is constantly subject to pressures for change</a:t>
            </a:r>
          </a:p>
          <a:p>
            <a:endParaRPr lang="en-US" dirty="0"/>
          </a:p>
          <a:p>
            <a:r>
              <a:rPr lang="en-US" dirty="0"/>
              <a:t>All successful software gets changed, and successful software survives beyond the normal life of the machine for which it is first written</a:t>
            </a:r>
          </a:p>
          <a:p>
            <a:endParaRPr lang="en-US" dirty="0"/>
          </a:p>
          <a:p>
            <a:r>
              <a:rPr lang="en-US" dirty="0"/>
              <a:t>Software is embedded in a cultural matrix of applications, users, laws, and machine vehicles</a:t>
            </a:r>
          </a:p>
        </p:txBody>
      </p:sp>
    </p:spTree>
    <p:extLst>
      <p:ext uri="{BB962C8B-B14F-4D97-AF65-F5344CB8AC3E}">
        <p14:creationId xmlns:p14="http://schemas.microsoft.com/office/powerpoint/2010/main" val="2227713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77F36-0962-41B4-82EF-F703CF7CF84A}"/>
              </a:ext>
            </a:extLst>
          </p:cNvPr>
          <p:cNvSpPr>
            <a:spLocks noGrp="1"/>
          </p:cNvSpPr>
          <p:nvPr>
            <p:ph type="title"/>
          </p:nvPr>
        </p:nvSpPr>
        <p:spPr/>
        <p:txBody>
          <a:bodyPr/>
          <a:lstStyle/>
          <a:p>
            <a:r>
              <a:rPr lang="en-US" dirty="0"/>
              <a:t>Invisibility</a:t>
            </a:r>
          </a:p>
        </p:txBody>
      </p:sp>
      <p:sp>
        <p:nvSpPr>
          <p:cNvPr id="3" name="Content Placeholder 2">
            <a:extLst>
              <a:ext uri="{FF2B5EF4-FFF2-40B4-BE49-F238E27FC236}">
                <a16:creationId xmlns:a16="http://schemas.microsoft.com/office/drawing/2014/main" id="{2A8775C3-9FBA-4E9B-82E7-01847AB7C584}"/>
              </a:ext>
            </a:extLst>
          </p:cNvPr>
          <p:cNvSpPr>
            <a:spLocks noGrp="1"/>
          </p:cNvSpPr>
          <p:nvPr>
            <p:ph idx="1"/>
          </p:nvPr>
        </p:nvSpPr>
        <p:spPr/>
        <p:txBody>
          <a:bodyPr/>
          <a:lstStyle/>
          <a:p>
            <a:r>
              <a:rPr lang="en-US" dirty="0"/>
              <a:t>Software is invisible and </a:t>
            </a:r>
            <a:r>
              <a:rPr lang="en-US" dirty="0" err="1"/>
              <a:t>unvisualizable</a:t>
            </a:r>
            <a:endParaRPr lang="en-US" dirty="0"/>
          </a:p>
          <a:p>
            <a:endParaRPr lang="en-US" dirty="0"/>
          </a:p>
          <a:p>
            <a:r>
              <a:rPr lang="en-US" dirty="0"/>
              <a:t>Our minds are deprived of some of its most powerful conceptual tools</a:t>
            </a:r>
          </a:p>
          <a:p>
            <a:endParaRPr lang="en-US" dirty="0"/>
          </a:p>
          <a:p>
            <a:r>
              <a:rPr lang="en-US" dirty="0"/>
              <a:t>This lack not only impedes the process of design within one mind, it severely hinders communication among minds</a:t>
            </a:r>
          </a:p>
        </p:txBody>
      </p:sp>
    </p:spTree>
    <p:extLst>
      <p:ext uri="{BB962C8B-B14F-4D97-AF65-F5344CB8AC3E}">
        <p14:creationId xmlns:p14="http://schemas.microsoft.com/office/powerpoint/2010/main" val="33382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BC15F-0A8A-405F-9994-765FAC443968}"/>
              </a:ext>
            </a:extLst>
          </p:cNvPr>
          <p:cNvSpPr>
            <a:spLocks noGrp="1"/>
          </p:cNvSpPr>
          <p:nvPr>
            <p:ph type="title"/>
          </p:nvPr>
        </p:nvSpPr>
        <p:spPr/>
        <p:txBody>
          <a:bodyPr/>
          <a:lstStyle/>
          <a:p>
            <a:r>
              <a:rPr lang="en-US" dirty="0"/>
              <a:t>Past Breakthroughs Solved Accidental Difficulties</a:t>
            </a:r>
          </a:p>
        </p:txBody>
      </p:sp>
      <p:sp>
        <p:nvSpPr>
          <p:cNvPr id="4" name="Text Placeholder 3">
            <a:extLst>
              <a:ext uri="{FF2B5EF4-FFF2-40B4-BE49-F238E27FC236}">
                <a16:creationId xmlns:a16="http://schemas.microsoft.com/office/drawing/2014/main" id="{ACC860B1-6407-422B-A419-B2812071880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0848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F3460D-6F0B-43D0-A557-4DC1CE4A1DFB}"/>
              </a:ext>
            </a:extLst>
          </p:cNvPr>
          <p:cNvSpPr>
            <a:spLocks noGrp="1"/>
          </p:cNvSpPr>
          <p:nvPr>
            <p:ph idx="1"/>
          </p:nvPr>
        </p:nvSpPr>
        <p:spPr>
          <a:xfrm>
            <a:off x="1524000" y="1600200"/>
            <a:ext cx="9144000" cy="3657600"/>
          </a:xfrm>
        </p:spPr>
        <p:txBody>
          <a:bodyPr>
            <a:normAutofit/>
          </a:bodyPr>
          <a:lstStyle/>
          <a:p>
            <a:pPr marL="0" indent="0">
              <a:buNone/>
            </a:pPr>
            <a:r>
              <a:rPr lang="en-US" sz="4000" dirty="0"/>
              <a:t>“If we examine the three steps in software technology that have been most fruitful in the past, we discover that each attacked a different major difficulty in building software, but they have been the accidental, not the essential, difficulties.”</a:t>
            </a:r>
          </a:p>
        </p:txBody>
      </p:sp>
    </p:spTree>
    <p:extLst>
      <p:ext uri="{BB962C8B-B14F-4D97-AF65-F5344CB8AC3E}">
        <p14:creationId xmlns:p14="http://schemas.microsoft.com/office/powerpoint/2010/main" val="1659151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434F6-B633-4A20-A6CA-D3CA5DF2A46F}"/>
              </a:ext>
            </a:extLst>
          </p:cNvPr>
          <p:cNvSpPr>
            <a:spLocks noGrp="1"/>
          </p:cNvSpPr>
          <p:nvPr>
            <p:ph type="title"/>
          </p:nvPr>
        </p:nvSpPr>
        <p:spPr/>
        <p:txBody>
          <a:bodyPr/>
          <a:lstStyle/>
          <a:p>
            <a:r>
              <a:rPr lang="en-US" dirty="0"/>
              <a:t>Solutions to Accidental Difficulties</a:t>
            </a:r>
          </a:p>
        </p:txBody>
      </p:sp>
      <p:sp>
        <p:nvSpPr>
          <p:cNvPr id="3" name="Content Placeholder 2">
            <a:extLst>
              <a:ext uri="{FF2B5EF4-FFF2-40B4-BE49-F238E27FC236}">
                <a16:creationId xmlns:a16="http://schemas.microsoft.com/office/drawing/2014/main" id="{DD81DA96-803A-40FB-B8CB-574B77E7B0E7}"/>
              </a:ext>
            </a:extLst>
          </p:cNvPr>
          <p:cNvSpPr>
            <a:spLocks noGrp="1"/>
          </p:cNvSpPr>
          <p:nvPr>
            <p:ph idx="1"/>
          </p:nvPr>
        </p:nvSpPr>
        <p:spPr/>
        <p:txBody>
          <a:bodyPr/>
          <a:lstStyle/>
          <a:p>
            <a:r>
              <a:rPr lang="en-US" dirty="0"/>
              <a:t>High-level languages</a:t>
            </a:r>
          </a:p>
          <a:p>
            <a:pPr lvl="1"/>
            <a:r>
              <a:rPr lang="en-US" dirty="0"/>
              <a:t>The most a high-level language can do is to furnish all the constructs the programmer imagines in the abstract program</a:t>
            </a:r>
          </a:p>
          <a:p>
            <a:pPr lvl="1"/>
            <a:endParaRPr lang="en-US" dirty="0"/>
          </a:p>
          <a:p>
            <a:r>
              <a:rPr lang="en-US" dirty="0"/>
              <a:t>Time-sharing</a:t>
            </a:r>
          </a:p>
          <a:p>
            <a:pPr lvl="1"/>
            <a:r>
              <a:rPr lang="en-US" dirty="0"/>
              <a:t>Preserves immediacy, and hence enables us to maintain an overview of complexity</a:t>
            </a:r>
          </a:p>
          <a:p>
            <a:pPr lvl="1"/>
            <a:endParaRPr lang="en-US" dirty="0"/>
          </a:p>
          <a:p>
            <a:r>
              <a:rPr lang="en-US" dirty="0"/>
              <a:t>Unified programming environment</a:t>
            </a:r>
          </a:p>
          <a:p>
            <a:pPr lvl="1"/>
            <a:r>
              <a:rPr lang="en-US" dirty="0"/>
              <a:t>They attack the accidental difficulties of using tools together</a:t>
            </a:r>
          </a:p>
        </p:txBody>
      </p:sp>
    </p:spTree>
    <p:extLst>
      <p:ext uri="{BB962C8B-B14F-4D97-AF65-F5344CB8AC3E}">
        <p14:creationId xmlns:p14="http://schemas.microsoft.com/office/powerpoint/2010/main" val="1399189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BC15F-0A8A-405F-9994-765FAC443968}"/>
              </a:ext>
            </a:extLst>
          </p:cNvPr>
          <p:cNvSpPr>
            <a:spLocks noGrp="1"/>
          </p:cNvSpPr>
          <p:nvPr>
            <p:ph type="title"/>
          </p:nvPr>
        </p:nvSpPr>
        <p:spPr/>
        <p:txBody>
          <a:bodyPr/>
          <a:lstStyle/>
          <a:p>
            <a:r>
              <a:rPr lang="en-US" dirty="0"/>
              <a:t>Hopes for the Silver</a:t>
            </a:r>
          </a:p>
        </p:txBody>
      </p:sp>
      <p:sp>
        <p:nvSpPr>
          <p:cNvPr id="4" name="Text Placeholder 3">
            <a:extLst>
              <a:ext uri="{FF2B5EF4-FFF2-40B4-BE49-F238E27FC236}">
                <a16:creationId xmlns:a16="http://schemas.microsoft.com/office/drawing/2014/main" id="{ACC860B1-6407-422B-A419-B2812071880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45361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F3460D-6F0B-43D0-A557-4DC1CE4A1DFB}"/>
              </a:ext>
            </a:extLst>
          </p:cNvPr>
          <p:cNvSpPr>
            <a:spLocks noGrp="1"/>
          </p:cNvSpPr>
          <p:nvPr>
            <p:ph idx="1"/>
          </p:nvPr>
        </p:nvSpPr>
        <p:spPr>
          <a:xfrm>
            <a:off x="1524000" y="1714802"/>
            <a:ext cx="9144000" cy="3428397"/>
          </a:xfrm>
        </p:spPr>
        <p:txBody>
          <a:bodyPr>
            <a:normAutofit/>
          </a:bodyPr>
          <a:lstStyle/>
          <a:p>
            <a:pPr marL="0" indent="0">
              <a:buNone/>
            </a:pPr>
            <a:r>
              <a:rPr lang="en-US" sz="4000" dirty="0"/>
              <a:t>“There is no single development, in either technology or management technique, which by itself promises even one order-of-magnitude improvement within a decade in productivity, in reliability, in simplicity.”</a:t>
            </a:r>
          </a:p>
        </p:txBody>
      </p:sp>
    </p:spTree>
    <p:extLst>
      <p:ext uri="{BB962C8B-B14F-4D97-AF65-F5344CB8AC3E}">
        <p14:creationId xmlns:p14="http://schemas.microsoft.com/office/powerpoint/2010/main" val="1139946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F3460D-6F0B-43D0-A557-4DC1CE4A1DFB}"/>
              </a:ext>
            </a:extLst>
          </p:cNvPr>
          <p:cNvSpPr>
            <a:spLocks noGrp="1"/>
          </p:cNvSpPr>
          <p:nvPr>
            <p:ph idx="1"/>
          </p:nvPr>
        </p:nvSpPr>
        <p:spPr>
          <a:xfrm>
            <a:off x="1524000" y="1600200"/>
            <a:ext cx="9144000" cy="3657600"/>
          </a:xfrm>
        </p:spPr>
        <p:txBody>
          <a:bodyPr>
            <a:noAutofit/>
          </a:bodyPr>
          <a:lstStyle/>
          <a:p>
            <a:pPr marL="0" indent="0">
              <a:buNone/>
            </a:pPr>
            <a:r>
              <a:rPr lang="en-US" sz="4000" dirty="0"/>
              <a:t>“Now let us consider the technical developments that are most often advanced as potential silver bullets. Are they the problems of essence, or are they remainders of our accidental difficulties?”</a:t>
            </a:r>
          </a:p>
        </p:txBody>
      </p:sp>
    </p:spTree>
    <p:extLst>
      <p:ext uri="{BB962C8B-B14F-4D97-AF65-F5344CB8AC3E}">
        <p14:creationId xmlns:p14="http://schemas.microsoft.com/office/powerpoint/2010/main" val="3275461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74682-BE64-4D45-B283-5706D259328B}"/>
              </a:ext>
            </a:extLst>
          </p:cNvPr>
          <p:cNvSpPr>
            <a:spLocks noGrp="1"/>
          </p:cNvSpPr>
          <p:nvPr>
            <p:ph type="title"/>
          </p:nvPr>
        </p:nvSpPr>
        <p:spPr/>
        <p:txBody>
          <a:bodyPr/>
          <a:lstStyle/>
          <a:p>
            <a:r>
              <a:rPr lang="en-US" dirty="0"/>
              <a:t>Silver bullets?</a:t>
            </a:r>
          </a:p>
        </p:txBody>
      </p:sp>
      <p:sp>
        <p:nvSpPr>
          <p:cNvPr id="3" name="Content Placeholder 2">
            <a:extLst>
              <a:ext uri="{FF2B5EF4-FFF2-40B4-BE49-F238E27FC236}">
                <a16:creationId xmlns:a16="http://schemas.microsoft.com/office/drawing/2014/main" id="{2B362E2A-61CE-4F18-AC56-F09AC7652692}"/>
              </a:ext>
            </a:extLst>
          </p:cNvPr>
          <p:cNvSpPr>
            <a:spLocks noGrp="1"/>
          </p:cNvSpPr>
          <p:nvPr>
            <p:ph idx="1"/>
          </p:nvPr>
        </p:nvSpPr>
        <p:spPr/>
        <p:txBody>
          <a:bodyPr>
            <a:normAutofit lnSpcReduction="10000"/>
          </a:bodyPr>
          <a:lstStyle/>
          <a:p>
            <a:r>
              <a:rPr lang="en-US" dirty="0"/>
              <a:t>Ada and other high-level language advances</a:t>
            </a:r>
          </a:p>
          <a:p>
            <a:r>
              <a:rPr lang="en-US" dirty="0"/>
              <a:t>Object-oriented programming</a:t>
            </a:r>
          </a:p>
          <a:p>
            <a:r>
              <a:rPr lang="en-US" dirty="0"/>
              <a:t>Artificial intelligence</a:t>
            </a:r>
          </a:p>
          <a:p>
            <a:r>
              <a:rPr lang="en-US" dirty="0"/>
              <a:t>Expert systems</a:t>
            </a:r>
          </a:p>
          <a:p>
            <a:r>
              <a:rPr lang="en-US" dirty="0"/>
              <a:t>“Automatic” programming</a:t>
            </a:r>
          </a:p>
          <a:p>
            <a:r>
              <a:rPr lang="en-US" dirty="0"/>
              <a:t>Graphical programming</a:t>
            </a:r>
          </a:p>
          <a:p>
            <a:r>
              <a:rPr lang="en-US" dirty="0"/>
              <a:t>Program verification</a:t>
            </a:r>
          </a:p>
          <a:p>
            <a:r>
              <a:rPr lang="en-US" dirty="0"/>
              <a:t>Environments and tools</a:t>
            </a:r>
          </a:p>
          <a:p>
            <a:r>
              <a:rPr lang="en-US" dirty="0"/>
              <a:t>Workstations</a:t>
            </a:r>
          </a:p>
        </p:txBody>
      </p:sp>
    </p:spTree>
    <p:extLst>
      <p:ext uri="{BB962C8B-B14F-4D97-AF65-F5344CB8AC3E}">
        <p14:creationId xmlns:p14="http://schemas.microsoft.com/office/powerpoint/2010/main" val="245518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DA449-2E68-4E47-B943-ABB57630DCBD}"/>
              </a:ext>
            </a:extLst>
          </p:cNvPr>
          <p:cNvSpPr>
            <a:spLocks noGrp="1"/>
          </p:cNvSpPr>
          <p:nvPr>
            <p:ph type="title"/>
          </p:nvPr>
        </p:nvSpPr>
        <p:spPr/>
        <p:txBody>
          <a:bodyPr/>
          <a:lstStyle/>
          <a:p>
            <a:r>
              <a:rPr lang="en-US" dirty="0"/>
              <a:t>“Automatic” programming (MBSE?)</a:t>
            </a:r>
          </a:p>
        </p:txBody>
      </p:sp>
      <p:sp>
        <p:nvSpPr>
          <p:cNvPr id="3" name="Content Placeholder 2">
            <a:extLst>
              <a:ext uri="{FF2B5EF4-FFF2-40B4-BE49-F238E27FC236}">
                <a16:creationId xmlns:a16="http://schemas.microsoft.com/office/drawing/2014/main" id="{D5C677D9-8068-4CA6-9E35-E8C6E165BE73}"/>
              </a:ext>
            </a:extLst>
          </p:cNvPr>
          <p:cNvSpPr>
            <a:spLocks noGrp="1"/>
          </p:cNvSpPr>
          <p:nvPr>
            <p:ph idx="1"/>
          </p:nvPr>
        </p:nvSpPr>
        <p:spPr/>
        <p:txBody>
          <a:bodyPr>
            <a:normAutofit lnSpcReduction="10000"/>
          </a:bodyPr>
          <a:lstStyle/>
          <a:p>
            <a:r>
              <a:rPr lang="en-US" dirty="0"/>
              <a:t>For almost 40 years (from 1995), people have been writing about the generation of a program for solving a problem from a statement of the problem specifications</a:t>
            </a:r>
          </a:p>
          <a:p>
            <a:endParaRPr lang="en-US" dirty="0"/>
          </a:p>
          <a:p>
            <a:r>
              <a:rPr lang="en-US" dirty="0"/>
              <a:t>The term is used for glamour and not semantic content, automatic programming has always been a euphemism for programming with a higher-level language than was presently available to the programmer</a:t>
            </a:r>
          </a:p>
          <a:p>
            <a:endParaRPr lang="en-US" dirty="0"/>
          </a:p>
          <a:p>
            <a:r>
              <a:rPr lang="en-US" dirty="0"/>
              <a:t>In essence, it is the solution method, not the problem, whose specification has to be given</a:t>
            </a:r>
          </a:p>
        </p:txBody>
      </p:sp>
    </p:spTree>
    <p:extLst>
      <p:ext uri="{BB962C8B-B14F-4D97-AF65-F5344CB8AC3E}">
        <p14:creationId xmlns:p14="http://schemas.microsoft.com/office/powerpoint/2010/main" val="4101341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54B01-0CF4-4353-9A9D-70AF5C42EC00}"/>
              </a:ext>
            </a:extLst>
          </p:cNvPr>
          <p:cNvSpPr>
            <a:spLocks noGrp="1"/>
          </p:cNvSpPr>
          <p:nvPr>
            <p:ph type="title"/>
          </p:nvPr>
        </p:nvSpPr>
        <p:spPr/>
        <p:txBody>
          <a:bodyPr/>
          <a:lstStyle/>
          <a:p>
            <a:r>
              <a:rPr lang="en-US" dirty="0"/>
              <a:t>Program verification</a:t>
            </a:r>
          </a:p>
        </p:txBody>
      </p:sp>
      <p:sp>
        <p:nvSpPr>
          <p:cNvPr id="3" name="Content Placeholder 2">
            <a:extLst>
              <a:ext uri="{FF2B5EF4-FFF2-40B4-BE49-F238E27FC236}">
                <a16:creationId xmlns:a16="http://schemas.microsoft.com/office/drawing/2014/main" id="{78F6DFF5-2741-4753-9E53-5CE41E7C7AFF}"/>
              </a:ext>
            </a:extLst>
          </p:cNvPr>
          <p:cNvSpPr>
            <a:spLocks noGrp="1"/>
          </p:cNvSpPr>
          <p:nvPr>
            <p:ph idx="1"/>
          </p:nvPr>
        </p:nvSpPr>
        <p:spPr/>
        <p:txBody>
          <a:bodyPr/>
          <a:lstStyle/>
          <a:p>
            <a:r>
              <a:rPr lang="en-US" dirty="0"/>
              <a:t>Program verification does not mean error-proof programs</a:t>
            </a:r>
          </a:p>
          <a:p>
            <a:endParaRPr lang="en-US" dirty="0"/>
          </a:p>
          <a:p>
            <a:r>
              <a:rPr lang="en-US" dirty="0"/>
              <a:t>There is no magic here either, mathematical proofs can be faulty</a:t>
            </a:r>
          </a:p>
          <a:p>
            <a:endParaRPr lang="en-US" dirty="0"/>
          </a:p>
          <a:p>
            <a:r>
              <a:rPr lang="en-US" dirty="0"/>
              <a:t>Even perfect program validation can only establish that a program meets its specification, the hardest part of the software task is arriving at a complete and consistent specification</a:t>
            </a:r>
          </a:p>
        </p:txBody>
      </p:sp>
    </p:spTree>
    <p:extLst>
      <p:ext uri="{BB962C8B-B14F-4D97-AF65-F5344CB8AC3E}">
        <p14:creationId xmlns:p14="http://schemas.microsoft.com/office/powerpoint/2010/main" val="2382435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20AF8-D6C6-4E20-8B3F-51A9DD267E8C}"/>
              </a:ext>
            </a:extLst>
          </p:cNvPr>
          <p:cNvSpPr>
            <a:spLocks noGrp="1"/>
          </p:cNvSpPr>
          <p:nvPr>
            <p:ph type="title"/>
          </p:nvPr>
        </p:nvSpPr>
        <p:spPr/>
        <p:txBody>
          <a:bodyPr/>
          <a:lstStyle/>
          <a:p>
            <a:r>
              <a:rPr lang="en-US" dirty="0"/>
              <a:t>Environments and tools</a:t>
            </a:r>
          </a:p>
        </p:txBody>
      </p:sp>
      <p:sp>
        <p:nvSpPr>
          <p:cNvPr id="3" name="Content Placeholder 2">
            <a:extLst>
              <a:ext uri="{FF2B5EF4-FFF2-40B4-BE49-F238E27FC236}">
                <a16:creationId xmlns:a16="http://schemas.microsoft.com/office/drawing/2014/main" id="{550DD0E6-8682-403D-9D0C-4E1761267DF7}"/>
              </a:ext>
            </a:extLst>
          </p:cNvPr>
          <p:cNvSpPr>
            <a:spLocks noGrp="1"/>
          </p:cNvSpPr>
          <p:nvPr>
            <p:ph idx="1"/>
          </p:nvPr>
        </p:nvSpPr>
        <p:spPr/>
        <p:txBody>
          <a:bodyPr/>
          <a:lstStyle/>
          <a:p>
            <a:r>
              <a:rPr lang="en-US" dirty="0"/>
              <a:t>How much more gain can be expected from the exploding researches into better programming environments?</a:t>
            </a:r>
          </a:p>
          <a:p>
            <a:pPr marL="0" indent="0">
              <a:buNone/>
            </a:pPr>
            <a:endParaRPr lang="en-US" dirty="0"/>
          </a:p>
          <a:p>
            <a:r>
              <a:rPr lang="en-US" dirty="0"/>
              <a:t>Surely this work is worthwhile, and surely it will bear some fruit in both productivity and reliability</a:t>
            </a:r>
          </a:p>
          <a:p>
            <a:endParaRPr lang="en-US" dirty="0"/>
          </a:p>
          <a:p>
            <a:r>
              <a:rPr lang="en-US" dirty="0"/>
              <a:t>But by its very nature, the return from now on must be marginal</a:t>
            </a:r>
          </a:p>
        </p:txBody>
      </p:sp>
    </p:spTree>
    <p:extLst>
      <p:ext uri="{BB962C8B-B14F-4D97-AF65-F5344CB8AC3E}">
        <p14:creationId xmlns:p14="http://schemas.microsoft.com/office/powerpoint/2010/main" val="393304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BC15F-0A8A-405F-9994-765FAC443968}"/>
              </a:ext>
            </a:extLst>
          </p:cNvPr>
          <p:cNvSpPr>
            <a:spLocks noGrp="1"/>
          </p:cNvSpPr>
          <p:nvPr>
            <p:ph type="title"/>
          </p:nvPr>
        </p:nvSpPr>
        <p:spPr/>
        <p:txBody>
          <a:bodyPr/>
          <a:lstStyle/>
          <a:p>
            <a:r>
              <a:rPr lang="en-US" dirty="0"/>
              <a:t>Promising Attacks on the Conceptual Essence</a:t>
            </a:r>
          </a:p>
        </p:txBody>
      </p:sp>
      <p:sp>
        <p:nvSpPr>
          <p:cNvPr id="4" name="Text Placeholder 3">
            <a:extLst>
              <a:ext uri="{FF2B5EF4-FFF2-40B4-BE49-F238E27FC236}">
                <a16:creationId xmlns:a16="http://schemas.microsoft.com/office/drawing/2014/main" id="{ACC860B1-6407-422B-A419-B2812071880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1168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F3460D-6F0B-43D0-A557-4DC1CE4A1DFB}"/>
              </a:ext>
            </a:extLst>
          </p:cNvPr>
          <p:cNvSpPr>
            <a:spLocks noGrp="1"/>
          </p:cNvSpPr>
          <p:nvPr>
            <p:ph idx="1"/>
          </p:nvPr>
        </p:nvSpPr>
        <p:spPr>
          <a:xfrm>
            <a:off x="1524000" y="1211580"/>
            <a:ext cx="9144000" cy="4434840"/>
          </a:xfrm>
        </p:spPr>
        <p:txBody>
          <a:bodyPr>
            <a:noAutofit/>
          </a:bodyPr>
          <a:lstStyle/>
          <a:p>
            <a:pPr marL="0" indent="0">
              <a:buNone/>
            </a:pPr>
            <a:r>
              <a:rPr lang="en-US" sz="4000" dirty="0"/>
              <a:t>“Even though no technological breakthrough promises to give the sort of magical results with which we are so familiar in the hardware area, we must consider those attacks which address the essence of the software problem, the formulation of these complex conceptual structures”</a:t>
            </a:r>
          </a:p>
        </p:txBody>
      </p:sp>
    </p:spTree>
    <p:extLst>
      <p:ext uri="{BB962C8B-B14F-4D97-AF65-F5344CB8AC3E}">
        <p14:creationId xmlns:p14="http://schemas.microsoft.com/office/powerpoint/2010/main" val="3691978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48524-C551-4059-83B2-383D396EF2CC}"/>
              </a:ext>
            </a:extLst>
          </p:cNvPr>
          <p:cNvSpPr>
            <a:spLocks noGrp="1"/>
          </p:cNvSpPr>
          <p:nvPr>
            <p:ph type="title"/>
          </p:nvPr>
        </p:nvSpPr>
        <p:spPr/>
        <p:txBody>
          <a:bodyPr/>
          <a:lstStyle/>
          <a:p>
            <a:r>
              <a:rPr lang="en-US" dirty="0"/>
              <a:t>Attack the essence of the software problem</a:t>
            </a:r>
          </a:p>
        </p:txBody>
      </p:sp>
      <p:sp>
        <p:nvSpPr>
          <p:cNvPr id="3" name="Content Placeholder 2">
            <a:extLst>
              <a:ext uri="{FF2B5EF4-FFF2-40B4-BE49-F238E27FC236}">
                <a16:creationId xmlns:a16="http://schemas.microsoft.com/office/drawing/2014/main" id="{7D3DDA1F-7301-4C16-B39E-4F65AE8D6F7C}"/>
              </a:ext>
            </a:extLst>
          </p:cNvPr>
          <p:cNvSpPr>
            <a:spLocks noGrp="1"/>
          </p:cNvSpPr>
          <p:nvPr>
            <p:ph idx="1"/>
          </p:nvPr>
        </p:nvSpPr>
        <p:spPr/>
        <p:txBody>
          <a:bodyPr/>
          <a:lstStyle/>
          <a:p>
            <a:r>
              <a:rPr lang="en-US" dirty="0"/>
              <a:t>Buy versus build</a:t>
            </a:r>
          </a:p>
          <a:p>
            <a:endParaRPr lang="en-US" dirty="0"/>
          </a:p>
          <a:p>
            <a:r>
              <a:rPr lang="en-US" dirty="0"/>
              <a:t>Requirements refinement and rapid prototyping</a:t>
            </a:r>
          </a:p>
          <a:p>
            <a:endParaRPr lang="en-US" dirty="0"/>
          </a:p>
          <a:p>
            <a:r>
              <a:rPr lang="en-US" dirty="0"/>
              <a:t>Incremental development – grow, not build, software</a:t>
            </a:r>
          </a:p>
          <a:p>
            <a:endParaRPr lang="en-US" dirty="0"/>
          </a:p>
          <a:p>
            <a:r>
              <a:rPr lang="en-US" dirty="0"/>
              <a:t>Great designers</a:t>
            </a:r>
          </a:p>
        </p:txBody>
      </p:sp>
    </p:spTree>
    <p:extLst>
      <p:ext uri="{BB962C8B-B14F-4D97-AF65-F5344CB8AC3E}">
        <p14:creationId xmlns:p14="http://schemas.microsoft.com/office/powerpoint/2010/main" val="23104943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23AE-B277-4946-97DB-154DAD3E5F62}"/>
              </a:ext>
            </a:extLst>
          </p:cNvPr>
          <p:cNvSpPr>
            <a:spLocks noGrp="1"/>
          </p:cNvSpPr>
          <p:nvPr>
            <p:ph type="title"/>
          </p:nvPr>
        </p:nvSpPr>
        <p:spPr/>
        <p:txBody>
          <a:bodyPr/>
          <a:lstStyle/>
          <a:p>
            <a:r>
              <a:rPr lang="en-US" dirty="0"/>
              <a:t>Requirements refinement and rapid prototyping</a:t>
            </a:r>
          </a:p>
        </p:txBody>
      </p:sp>
      <p:sp>
        <p:nvSpPr>
          <p:cNvPr id="3" name="Content Placeholder 2">
            <a:extLst>
              <a:ext uri="{FF2B5EF4-FFF2-40B4-BE49-F238E27FC236}">
                <a16:creationId xmlns:a16="http://schemas.microsoft.com/office/drawing/2014/main" id="{C458E14D-4B62-4A05-934F-9CF966405240}"/>
              </a:ext>
            </a:extLst>
          </p:cNvPr>
          <p:cNvSpPr>
            <a:spLocks noGrp="1"/>
          </p:cNvSpPr>
          <p:nvPr>
            <p:ph idx="1"/>
          </p:nvPr>
        </p:nvSpPr>
        <p:spPr/>
        <p:txBody>
          <a:bodyPr>
            <a:normAutofit fontScale="92500" lnSpcReduction="20000"/>
          </a:bodyPr>
          <a:lstStyle/>
          <a:p>
            <a:r>
              <a:rPr lang="en-US" dirty="0"/>
              <a:t>The hardest single part of building a software system is deciding precisely what to build</a:t>
            </a:r>
          </a:p>
          <a:p>
            <a:r>
              <a:rPr lang="en-US" dirty="0"/>
              <a:t>The most important function that software builders do for their clients is the iterative extraction and refinement of the product requirements</a:t>
            </a:r>
          </a:p>
          <a:p>
            <a:r>
              <a:rPr lang="en-US" dirty="0"/>
              <a:t>Much of present-day software acquisition procedures rests upon the assumption that one can specify a satisfactory system in advance, get bids for its construction, have it built, and install it</a:t>
            </a:r>
          </a:p>
          <a:p>
            <a:r>
              <a:rPr lang="en-US" dirty="0"/>
              <a:t>This assumption is fundamentally wrong, and that many software acquisition problems spring from that fallacy</a:t>
            </a:r>
          </a:p>
          <a:p>
            <a:r>
              <a:rPr lang="en-US" dirty="0"/>
              <a:t>Hence they cannot be fixed without fundamental revision, one that provides for iterative development and specification of prototypes and products</a:t>
            </a:r>
          </a:p>
        </p:txBody>
      </p:sp>
    </p:spTree>
    <p:extLst>
      <p:ext uri="{BB962C8B-B14F-4D97-AF65-F5344CB8AC3E}">
        <p14:creationId xmlns:p14="http://schemas.microsoft.com/office/powerpoint/2010/main" val="1075327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E783A-1EF2-459A-822C-F02723B6A443}"/>
              </a:ext>
            </a:extLst>
          </p:cNvPr>
          <p:cNvSpPr>
            <a:spLocks noGrp="1"/>
          </p:cNvSpPr>
          <p:nvPr>
            <p:ph type="title"/>
          </p:nvPr>
        </p:nvSpPr>
        <p:spPr/>
        <p:txBody>
          <a:bodyPr/>
          <a:lstStyle/>
          <a:p>
            <a:r>
              <a:rPr lang="en-US" dirty="0"/>
              <a:t>Incremental development – grow, not build, software</a:t>
            </a:r>
          </a:p>
        </p:txBody>
      </p:sp>
      <p:sp>
        <p:nvSpPr>
          <p:cNvPr id="3" name="Content Placeholder 2">
            <a:extLst>
              <a:ext uri="{FF2B5EF4-FFF2-40B4-BE49-F238E27FC236}">
                <a16:creationId xmlns:a16="http://schemas.microsoft.com/office/drawing/2014/main" id="{47B66A0B-0188-49FF-9C04-7AD0FC68A465}"/>
              </a:ext>
            </a:extLst>
          </p:cNvPr>
          <p:cNvSpPr>
            <a:spLocks noGrp="1"/>
          </p:cNvSpPr>
          <p:nvPr>
            <p:ph idx="1"/>
          </p:nvPr>
        </p:nvSpPr>
        <p:spPr/>
        <p:txBody>
          <a:bodyPr/>
          <a:lstStyle/>
          <a:p>
            <a:r>
              <a:rPr lang="en-US" dirty="0"/>
              <a:t>Let us turn to nature and study the complexity in living things</a:t>
            </a:r>
          </a:p>
          <a:p>
            <a:pPr lvl="1"/>
            <a:r>
              <a:rPr lang="en-US" dirty="0"/>
              <a:t>The brain alone is intricate beyond mapping, powerful beyond imitation</a:t>
            </a:r>
          </a:p>
          <a:p>
            <a:pPr lvl="1"/>
            <a:r>
              <a:rPr lang="en-US" dirty="0"/>
              <a:t>The secret is that it is grown, not built</a:t>
            </a:r>
          </a:p>
          <a:p>
            <a:r>
              <a:rPr lang="en-US" dirty="0"/>
              <a:t>So it must be with our software systems</a:t>
            </a:r>
          </a:p>
          <a:p>
            <a:pPr lvl="1"/>
            <a:r>
              <a:rPr lang="en-US" dirty="0"/>
              <a:t>The system should first be made to run, even though it does nothing useful</a:t>
            </a:r>
          </a:p>
          <a:p>
            <a:pPr lvl="1"/>
            <a:r>
              <a:rPr lang="en-US" dirty="0"/>
              <a:t>Bit-by-bit it is fleshed out</a:t>
            </a:r>
          </a:p>
          <a:p>
            <a:r>
              <a:rPr lang="en-US" dirty="0"/>
              <a:t>The morale effects are startling</a:t>
            </a:r>
          </a:p>
          <a:p>
            <a:pPr lvl="1"/>
            <a:r>
              <a:rPr lang="en-US" dirty="0"/>
              <a:t>Enthusiasm jumps when there is a running system, even a simple one</a:t>
            </a:r>
          </a:p>
          <a:p>
            <a:pPr lvl="1"/>
            <a:r>
              <a:rPr lang="en-US" dirty="0"/>
              <a:t>One always has, at ever stage in the process, a working system</a:t>
            </a:r>
          </a:p>
        </p:txBody>
      </p:sp>
    </p:spTree>
    <p:extLst>
      <p:ext uri="{BB962C8B-B14F-4D97-AF65-F5344CB8AC3E}">
        <p14:creationId xmlns:p14="http://schemas.microsoft.com/office/powerpoint/2010/main" val="897973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6E3E0-EC3A-4D71-A97B-88BD4FC97D91}"/>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E666991E-6B4B-4A82-9797-5631386B9A1A}"/>
              </a:ext>
            </a:extLst>
          </p:cNvPr>
          <p:cNvSpPr>
            <a:spLocks noGrp="1"/>
          </p:cNvSpPr>
          <p:nvPr>
            <p:ph idx="1"/>
          </p:nvPr>
        </p:nvSpPr>
        <p:spPr/>
        <p:txBody>
          <a:bodyPr>
            <a:normAutofit/>
          </a:bodyPr>
          <a:lstStyle/>
          <a:p>
            <a:pPr marL="0" indent="0">
              <a:buNone/>
            </a:pPr>
            <a:r>
              <a:rPr lang="en-US" sz="3600" dirty="0"/>
              <a:t>    “All software construction involves </a:t>
            </a:r>
            <a:r>
              <a:rPr lang="en-US" sz="3600" u="sng" dirty="0"/>
              <a:t>essential tasks</a:t>
            </a:r>
            <a:r>
              <a:rPr lang="en-US" sz="3600" dirty="0"/>
              <a:t>, the fashioning of the complex conceptual structures that compose the abstract software entity, and </a:t>
            </a:r>
            <a:r>
              <a:rPr lang="en-US" sz="3600" u="sng" dirty="0"/>
              <a:t>accidental tasks</a:t>
            </a:r>
            <a:r>
              <a:rPr lang="en-US" sz="3600" dirty="0"/>
              <a:t>, the representation of the abstract entities in programming languages and the mapping of these onto machine languages within space and speed constraints.”</a:t>
            </a:r>
          </a:p>
        </p:txBody>
      </p:sp>
    </p:spTree>
    <p:extLst>
      <p:ext uri="{BB962C8B-B14F-4D97-AF65-F5344CB8AC3E}">
        <p14:creationId xmlns:p14="http://schemas.microsoft.com/office/powerpoint/2010/main" val="21880784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4C64D-5741-4F70-A498-054C1876CA60}"/>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5C6DAB26-5279-4C2E-9700-A01602CE25A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40853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C3F429-8AE1-4B63-8AF5-3ED734409328}"/>
              </a:ext>
            </a:extLst>
          </p:cNvPr>
          <p:cNvSpPr>
            <a:spLocks noGrp="1"/>
          </p:cNvSpPr>
          <p:nvPr>
            <p:ph type="title"/>
          </p:nvPr>
        </p:nvSpPr>
        <p:spPr/>
        <p:txBody>
          <a:bodyPr>
            <a:normAutofit/>
          </a:bodyPr>
          <a:lstStyle/>
          <a:p>
            <a:r>
              <a:rPr lang="en-US" sz="4000" dirty="0"/>
              <a:t>Essential Complexity vs. Accidental Complexity</a:t>
            </a:r>
          </a:p>
        </p:txBody>
      </p:sp>
      <p:sp>
        <p:nvSpPr>
          <p:cNvPr id="5" name="Content Placeholder 4">
            <a:extLst>
              <a:ext uri="{FF2B5EF4-FFF2-40B4-BE49-F238E27FC236}">
                <a16:creationId xmlns:a16="http://schemas.microsoft.com/office/drawing/2014/main" id="{E446B019-55D1-4702-A95F-BAEA07DF303E}"/>
              </a:ext>
            </a:extLst>
          </p:cNvPr>
          <p:cNvSpPr>
            <a:spLocks noGrp="1"/>
          </p:cNvSpPr>
          <p:nvPr>
            <p:ph idx="1"/>
          </p:nvPr>
        </p:nvSpPr>
        <p:spPr/>
        <p:txBody>
          <a:bodyPr/>
          <a:lstStyle/>
          <a:p>
            <a:r>
              <a:rPr lang="en-US" dirty="0"/>
              <a:t>Essential Complexity</a:t>
            </a:r>
          </a:p>
          <a:p>
            <a:pPr lvl="1"/>
            <a:r>
              <a:rPr lang="en-US" dirty="0"/>
              <a:t>The fundamental problem you are trying to solve, the customer’s mission</a:t>
            </a:r>
          </a:p>
          <a:p>
            <a:pPr lvl="1"/>
            <a:r>
              <a:rPr lang="en-US" dirty="0"/>
              <a:t>The essential nature of software</a:t>
            </a:r>
          </a:p>
          <a:p>
            <a:endParaRPr lang="en-US" dirty="0"/>
          </a:p>
          <a:p>
            <a:r>
              <a:rPr lang="en-US" dirty="0"/>
              <a:t>Accidental Complexity</a:t>
            </a:r>
          </a:p>
          <a:p>
            <a:pPr lvl="1"/>
            <a:r>
              <a:rPr lang="en-US" dirty="0"/>
              <a:t>Programming languages</a:t>
            </a:r>
          </a:p>
          <a:p>
            <a:pPr lvl="1"/>
            <a:r>
              <a:rPr lang="en-US" dirty="0"/>
              <a:t>Environments and tools</a:t>
            </a:r>
          </a:p>
        </p:txBody>
      </p:sp>
    </p:spTree>
    <p:extLst>
      <p:ext uri="{BB962C8B-B14F-4D97-AF65-F5344CB8AC3E}">
        <p14:creationId xmlns:p14="http://schemas.microsoft.com/office/powerpoint/2010/main" val="18433099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0E7C-2FE0-498B-8D04-063024E6EAC0}"/>
              </a:ext>
            </a:extLst>
          </p:cNvPr>
          <p:cNvSpPr>
            <a:spLocks noGrp="1"/>
          </p:cNvSpPr>
          <p:nvPr>
            <p:ph type="title"/>
          </p:nvPr>
        </p:nvSpPr>
        <p:spPr/>
        <p:txBody>
          <a:bodyPr/>
          <a:lstStyle/>
          <a:p>
            <a:r>
              <a:rPr lang="en-US" dirty="0"/>
              <a:t>A Modern Take on </a:t>
            </a:r>
            <a:br>
              <a:rPr lang="en-US" dirty="0"/>
            </a:br>
            <a:r>
              <a:rPr lang="en-US" dirty="0"/>
              <a:t>Accidental Complexity</a:t>
            </a:r>
          </a:p>
        </p:txBody>
      </p:sp>
      <p:sp>
        <p:nvSpPr>
          <p:cNvPr id="3" name="Content Placeholder 2">
            <a:extLst>
              <a:ext uri="{FF2B5EF4-FFF2-40B4-BE49-F238E27FC236}">
                <a16:creationId xmlns:a16="http://schemas.microsoft.com/office/drawing/2014/main" id="{E88CBB9D-2B8D-417C-887D-946B4F635F46}"/>
              </a:ext>
            </a:extLst>
          </p:cNvPr>
          <p:cNvSpPr>
            <a:spLocks noGrp="1"/>
          </p:cNvSpPr>
          <p:nvPr>
            <p:ph idx="1"/>
          </p:nvPr>
        </p:nvSpPr>
        <p:spPr>
          <a:xfrm>
            <a:off x="838200" y="1825625"/>
            <a:ext cx="5257800" cy="4351338"/>
          </a:xfrm>
        </p:spPr>
        <p:txBody>
          <a:bodyPr/>
          <a:lstStyle/>
          <a:p>
            <a:r>
              <a:rPr lang="en-US" b="1" dirty="0"/>
              <a:t>Yak Shaving</a:t>
            </a:r>
            <a:r>
              <a:rPr lang="en-US" dirty="0"/>
              <a:t> - the phenomenon where one task leads to another, which leads to another, until you end up working on something that seems completely unrelated to the original problem</a:t>
            </a:r>
          </a:p>
          <a:p>
            <a:endParaRPr lang="en-US" dirty="0"/>
          </a:p>
        </p:txBody>
      </p:sp>
      <p:pic>
        <p:nvPicPr>
          <p:cNvPr id="4" name="Picture Placeholder 8">
            <a:extLst>
              <a:ext uri="{FF2B5EF4-FFF2-40B4-BE49-F238E27FC236}">
                <a16:creationId xmlns:a16="http://schemas.microsoft.com/office/drawing/2014/main" id="{1D121EF4-60A6-4681-ABA5-46B66622A622}"/>
              </a:ext>
            </a:extLst>
          </p:cNvPr>
          <p:cNvPicPr>
            <a:picLocks noChangeAspect="1"/>
          </p:cNvPicPr>
          <p:nvPr/>
        </p:nvPicPr>
        <p:blipFill rotWithShape="1">
          <a:blip r:embed="rId2">
            <a:extLst>
              <a:ext uri="{28A0092B-C50C-407E-A947-70E740481C1C}">
                <a14:useLocalDpi xmlns:a14="http://schemas.microsoft.com/office/drawing/2010/main" val="0"/>
              </a:ext>
            </a:extLst>
          </a:blip>
          <a:stretch/>
        </p:blipFill>
        <p:spPr>
          <a:xfrm>
            <a:off x="6498337" y="354353"/>
            <a:ext cx="4855464" cy="5822610"/>
          </a:xfrm>
          <a:prstGeom prst="rect">
            <a:avLst/>
          </a:prstGeom>
        </p:spPr>
      </p:pic>
    </p:spTree>
    <p:extLst>
      <p:ext uri="{BB962C8B-B14F-4D97-AF65-F5344CB8AC3E}">
        <p14:creationId xmlns:p14="http://schemas.microsoft.com/office/powerpoint/2010/main" val="6426244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7A98E-D89A-40C5-B7C3-E8728A044FBA}"/>
              </a:ext>
            </a:extLst>
          </p:cNvPr>
          <p:cNvSpPr>
            <a:spLocks noGrp="1"/>
          </p:cNvSpPr>
          <p:nvPr>
            <p:ph type="title"/>
          </p:nvPr>
        </p:nvSpPr>
        <p:spPr/>
        <p:txBody>
          <a:bodyPr/>
          <a:lstStyle/>
          <a:p>
            <a:r>
              <a:rPr lang="en-US" dirty="0"/>
              <a:t>Example of Yak Shaving</a:t>
            </a:r>
          </a:p>
        </p:txBody>
      </p:sp>
      <p:sp>
        <p:nvSpPr>
          <p:cNvPr id="3" name="Content Placeholder 2">
            <a:extLst>
              <a:ext uri="{FF2B5EF4-FFF2-40B4-BE49-F238E27FC236}">
                <a16:creationId xmlns:a16="http://schemas.microsoft.com/office/drawing/2014/main" id="{DC73F936-5313-4E71-952E-023F564E02C9}"/>
              </a:ext>
            </a:extLst>
          </p:cNvPr>
          <p:cNvSpPr>
            <a:spLocks noGrp="1"/>
          </p:cNvSpPr>
          <p:nvPr>
            <p:ph idx="1"/>
          </p:nvPr>
        </p:nvSpPr>
        <p:spPr/>
        <p:txBody>
          <a:bodyPr>
            <a:normAutofit/>
          </a:bodyPr>
          <a:lstStyle/>
          <a:p>
            <a:r>
              <a:rPr lang="en-US" dirty="0"/>
              <a:t>“My client needed a simple wiki, but before I can help them I need…”</a:t>
            </a:r>
          </a:p>
          <a:p>
            <a:pPr lvl="1"/>
            <a:r>
              <a:rPr lang="en-US" dirty="0"/>
              <a:t>to </a:t>
            </a:r>
            <a:r>
              <a:rPr lang="en-US" b="1" dirty="0"/>
              <a:t>Containerize the software</a:t>
            </a:r>
            <a:r>
              <a:rPr lang="en-US" dirty="0"/>
              <a:t>, but to run that I need…</a:t>
            </a:r>
          </a:p>
          <a:p>
            <a:pPr lvl="1"/>
            <a:r>
              <a:rPr lang="en-US" dirty="0"/>
              <a:t>a </a:t>
            </a:r>
            <a:r>
              <a:rPr lang="en-US" b="1" dirty="0"/>
              <a:t>Container Management Platform</a:t>
            </a:r>
            <a:r>
              <a:rPr lang="en-US" dirty="0"/>
              <a:t>, but to network it I need…</a:t>
            </a:r>
          </a:p>
          <a:p>
            <a:pPr lvl="1"/>
            <a:r>
              <a:rPr lang="en-US" dirty="0"/>
              <a:t>a </a:t>
            </a:r>
            <a:r>
              <a:rPr lang="en-US" b="1" dirty="0"/>
              <a:t>Service Mesh</a:t>
            </a:r>
            <a:r>
              <a:rPr lang="en-US" dirty="0"/>
              <a:t>, but to secure it I need…</a:t>
            </a:r>
          </a:p>
          <a:p>
            <a:pPr lvl="1"/>
            <a:r>
              <a:rPr lang="en-US" dirty="0"/>
              <a:t>an </a:t>
            </a:r>
            <a:r>
              <a:rPr lang="en-US" b="1" dirty="0"/>
              <a:t>automated Certificate Authority</a:t>
            </a:r>
            <a:r>
              <a:rPr lang="en-US" dirty="0"/>
              <a:t>, and for more security I need…</a:t>
            </a:r>
          </a:p>
          <a:p>
            <a:pPr lvl="1"/>
            <a:r>
              <a:rPr lang="en-US" dirty="0"/>
              <a:t>a </a:t>
            </a:r>
            <a:r>
              <a:rPr lang="en-US" b="1" dirty="0"/>
              <a:t>Container scanning and monitoring service</a:t>
            </a:r>
            <a:r>
              <a:rPr lang="en-US" dirty="0"/>
              <a:t>, and to monitor it more I need…</a:t>
            </a:r>
          </a:p>
          <a:p>
            <a:pPr lvl="1"/>
            <a:r>
              <a:rPr lang="en-US" dirty="0"/>
              <a:t>a </a:t>
            </a:r>
            <a:r>
              <a:rPr lang="en-US" b="1" dirty="0"/>
              <a:t>Log Aggregation and Search service</a:t>
            </a:r>
            <a:r>
              <a:rPr lang="en-US" dirty="0"/>
              <a:t>, but to install it I need…</a:t>
            </a:r>
          </a:p>
          <a:p>
            <a:pPr lvl="1"/>
            <a:r>
              <a:rPr lang="en-US" b="1" dirty="0"/>
              <a:t>root access on a bunch of servers</a:t>
            </a:r>
            <a:r>
              <a:rPr lang="en-US" dirty="0"/>
              <a:t>, but I need more servers so I need…</a:t>
            </a:r>
          </a:p>
          <a:p>
            <a:pPr lvl="1"/>
            <a:r>
              <a:rPr lang="en-US" dirty="0"/>
              <a:t>an </a:t>
            </a:r>
            <a:r>
              <a:rPr lang="en-US" b="1" dirty="0"/>
              <a:t>Infrastructure as a Service platform</a:t>
            </a:r>
            <a:r>
              <a:rPr lang="en-US" dirty="0"/>
              <a:t>, but for high availability I need…</a:t>
            </a:r>
          </a:p>
          <a:p>
            <a:pPr lvl="1"/>
            <a:r>
              <a:rPr lang="en-US" b="1" dirty="0"/>
              <a:t>another rack of servers</a:t>
            </a:r>
            <a:r>
              <a:rPr lang="en-US" dirty="0"/>
              <a:t>, but to pay for it I need…</a:t>
            </a:r>
          </a:p>
          <a:p>
            <a:pPr lvl="1"/>
            <a:endParaRPr lang="en-US" dirty="0"/>
          </a:p>
          <a:p>
            <a:pPr lvl="1"/>
            <a:endParaRPr lang="en-US" dirty="0"/>
          </a:p>
        </p:txBody>
      </p:sp>
    </p:spTree>
    <p:extLst>
      <p:ext uri="{BB962C8B-B14F-4D97-AF65-F5344CB8AC3E}">
        <p14:creationId xmlns:p14="http://schemas.microsoft.com/office/powerpoint/2010/main" val="27952899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4B96A-8679-4469-8FD5-EF00C7DD8888}"/>
              </a:ext>
            </a:extLst>
          </p:cNvPr>
          <p:cNvSpPr>
            <a:spLocks noGrp="1"/>
          </p:cNvSpPr>
          <p:nvPr>
            <p:ph type="title"/>
          </p:nvPr>
        </p:nvSpPr>
        <p:spPr/>
        <p:txBody>
          <a:bodyPr/>
          <a:lstStyle/>
          <a:p>
            <a:r>
              <a:rPr lang="en-US" dirty="0"/>
              <a:t>Always ask yourself</a:t>
            </a:r>
          </a:p>
        </p:txBody>
      </p:sp>
      <p:sp>
        <p:nvSpPr>
          <p:cNvPr id="3" name="Content Placeholder 2">
            <a:extLst>
              <a:ext uri="{FF2B5EF4-FFF2-40B4-BE49-F238E27FC236}">
                <a16:creationId xmlns:a16="http://schemas.microsoft.com/office/drawing/2014/main" id="{6F0C157D-9103-42B6-8171-8F9424782B64}"/>
              </a:ext>
            </a:extLst>
          </p:cNvPr>
          <p:cNvSpPr>
            <a:spLocks noGrp="1"/>
          </p:cNvSpPr>
          <p:nvPr>
            <p:ph idx="1"/>
          </p:nvPr>
        </p:nvSpPr>
        <p:spPr/>
        <p:txBody>
          <a:bodyPr/>
          <a:lstStyle/>
          <a:p>
            <a:r>
              <a:rPr lang="en-US" dirty="0"/>
              <a:t>Am I solving my customer’s essential problem?</a:t>
            </a:r>
          </a:p>
          <a:p>
            <a:endParaRPr lang="en-US" dirty="0"/>
          </a:p>
          <a:p>
            <a:r>
              <a:rPr lang="en-US" dirty="0"/>
              <a:t>Or am I just shaving a yak?</a:t>
            </a:r>
          </a:p>
        </p:txBody>
      </p:sp>
    </p:spTree>
    <p:extLst>
      <p:ext uri="{BB962C8B-B14F-4D97-AF65-F5344CB8AC3E}">
        <p14:creationId xmlns:p14="http://schemas.microsoft.com/office/powerpoint/2010/main" val="23857078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4B96A-8679-4469-8FD5-EF00C7DD8888}"/>
              </a:ext>
            </a:extLst>
          </p:cNvPr>
          <p:cNvSpPr>
            <a:spLocks noGrp="1"/>
          </p:cNvSpPr>
          <p:nvPr>
            <p:ph type="title"/>
          </p:nvPr>
        </p:nvSpPr>
        <p:spPr/>
        <p:txBody>
          <a:bodyPr/>
          <a:lstStyle/>
          <a:p>
            <a:r>
              <a:rPr lang="en-US" dirty="0"/>
              <a:t>Brook’s Advice</a:t>
            </a:r>
          </a:p>
        </p:txBody>
      </p:sp>
      <p:sp>
        <p:nvSpPr>
          <p:cNvPr id="3" name="Content Placeholder 2">
            <a:extLst>
              <a:ext uri="{FF2B5EF4-FFF2-40B4-BE49-F238E27FC236}">
                <a16:creationId xmlns:a16="http://schemas.microsoft.com/office/drawing/2014/main" id="{6F0C157D-9103-42B6-8171-8F9424782B64}"/>
              </a:ext>
            </a:extLst>
          </p:cNvPr>
          <p:cNvSpPr>
            <a:spLocks noGrp="1"/>
          </p:cNvSpPr>
          <p:nvPr>
            <p:ph idx="1"/>
          </p:nvPr>
        </p:nvSpPr>
        <p:spPr/>
        <p:txBody>
          <a:bodyPr/>
          <a:lstStyle/>
          <a:p>
            <a:r>
              <a:rPr lang="en-US" dirty="0"/>
              <a:t>The system should first be made to run</a:t>
            </a:r>
          </a:p>
          <a:p>
            <a:endParaRPr lang="en-US" dirty="0"/>
          </a:p>
          <a:p>
            <a:r>
              <a:rPr lang="en-US" dirty="0"/>
              <a:t>Bit-by-bit it is fleshed out</a:t>
            </a:r>
          </a:p>
          <a:p>
            <a:endParaRPr lang="en-US" dirty="0"/>
          </a:p>
          <a:p>
            <a:r>
              <a:rPr lang="en-US" dirty="0"/>
              <a:t>One always has, at every stage in the process, a working system</a:t>
            </a:r>
          </a:p>
          <a:p>
            <a:endParaRPr lang="en-US" dirty="0"/>
          </a:p>
          <a:p>
            <a:r>
              <a:rPr lang="en-US" dirty="0"/>
              <a:t>Enthusiasm jumps when there is a running system, even a simple one</a:t>
            </a:r>
          </a:p>
        </p:txBody>
      </p:sp>
    </p:spTree>
    <p:extLst>
      <p:ext uri="{BB962C8B-B14F-4D97-AF65-F5344CB8AC3E}">
        <p14:creationId xmlns:p14="http://schemas.microsoft.com/office/powerpoint/2010/main" val="1005571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6E3E0-EC3A-4D71-A97B-88BD4FC97D91}"/>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E666991E-6B4B-4A82-9797-5631386B9A1A}"/>
              </a:ext>
            </a:extLst>
          </p:cNvPr>
          <p:cNvSpPr>
            <a:spLocks noGrp="1"/>
          </p:cNvSpPr>
          <p:nvPr>
            <p:ph idx="1"/>
          </p:nvPr>
        </p:nvSpPr>
        <p:spPr/>
        <p:txBody>
          <a:bodyPr>
            <a:normAutofit/>
          </a:bodyPr>
          <a:lstStyle/>
          <a:p>
            <a:pPr marL="0" indent="0">
              <a:buNone/>
            </a:pPr>
            <a:r>
              <a:rPr lang="en-US" sz="3600" dirty="0"/>
              <a:t>    “Most of the big gains in software productivity have come from removing artificial barriers that have made the accidental tasks inordinately hard, such as severe hardware constraints, awkward programming languages, lack of machine time. How much of what software engineers now do is still devoted to the accidental, as opposed to the essential?”</a:t>
            </a:r>
          </a:p>
        </p:txBody>
      </p:sp>
    </p:spTree>
    <p:extLst>
      <p:ext uri="{BB962C8B-B14F-4D97-AF65-F5344CB8AC3E}">
        <p14:creationId xmlns:p14="http://schemas.microsoft.com/office/powerpoint/2010/main" val="3966527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6E3E0-EC3A-4D71-A97B-88BD4FC97D91}"/>
              </a:ext>
            </a:extLst>
          </p:cNvPr>
          <p:cNvSpPr>
            <a:spLocks noGrp="1"/>
          </p:cNvSpPr>
          <p:nvPr>
            <p:ph type="title"/>
          </p:nvPr>
        </p:nvSpPr>
        <p:spPr/>
        <p:txBody>
          <a:bodyPr/>
          <a:lstStyle/>
          <a:p>
            <a:r>
              <a:rPr lang="en-US" dirty="0"/>
              <a:t>Agile Abstract</a:t>
            </a:r>
          </a:p>
        </p:txBody>
      </p:sp>
      <p:sp>
        <p:nvSpPr>
          <p:cNvPr id="3" name="Content Placeholder 2">
            <a:extLst>
              <a:ext uri="{FF2B5EF4-FFF2-40B4-BE49-F238E27FC236}">
                <a16:creationId xmlns:a16="http://schemas.microsoft.com/office/drawing/2014/main" id="{E666991E-6B4B-4A82-9797-5631386B9A1A}"/>
              </a:ext>
            </a:extLst>
          </p:cNvPr>
          <p:cNvSpPr>
            <a:spLocks noGrp="1"/>
          </p:cNvSpPr>
          <p:nvPr>
            <p:ph idx="1"/>
          </p:nvPr>
        </p:nvSpPr>
        <p:spPr/>
        <p:txBody>
          <a:bodyPr>
            <a:normAutofit lnSpcReduction="10000"/>
          </a:bodyPr>
          <a:lstStyle/>
          <a:p>
            <a:pPr marL="0" indent="0">
              <a:buNone/>
            </a:pPr>
            <a:r>
              <a:rPr lang="en-US" sz="3600" dirty="0"/>
              <a:t>    “Therefore it appears that the time has come to address the essential parts of the software task, those concerned with fashioning abstract conceptual structures of great complexity. I suggest:</a:t>
            </a:r>
          </a:p>
          <a:p>
            <a:r>
              <a:rPr lang="en-US" sz="3600" dirty="0"/>
              <a:t>Using rapid prototyping as part of a planned iteration in establishing software requirements</a:t>
            </a:r>
          </a:p>
          <a:p>
            <a:r>
              <a:rPr lang="en-US" sz="3600" dirty="0"/>
              <a:t>Growing software organically, adding more and more functions to systems as they are run, used, and tested”</a:t>
            </a:r>
          </a:p>
        </p:txBody>
      </p:sp>
    </p:spTree>
    <p:extLst>
      <p:ext uri="{BB962C8B-B14F-4D97-AF65-F5344CB8AC3E}">
        <p14:creationId xmlns:p14="http://schemas.microsoft.com/office/powerpoint/2010/main" val="2202318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36627-203E-4214-819A-F6BDAB7E35AA}"/>
              </a:ext>
            </a:extLst>
          </p:cNvPr>
          <p:cNvSpPr>
            <a:spLocks noGrp="1"/>
          </p:cNvSpPr>
          <p:nvPr>
            <p:ph type="title"/>
          </p:nvPr>
        </p:nvSpPr>
        <p:spPr/>
        <p:txBody>
          <a:bodyPr/>
          <a:lstStyle/>
          <a:p>
            <a:r>
              <a:rPr lang="en-US" dirty="0"/>
              <a:t>Who said it?</a:t>
            </a:r>
          </a:p>
        </p:txBody>
      </p:sp>
      <p:pic>
        <p:nvPicPr>
          <p:cNvPr id="1026" name="Picture 2" descr="Image">
            <a:extLst>
              <a:ext uri="{FF2B5EF4-FFF2-40B4-BE49-F238E27FC236}">
                <a16:creationId xmlns:a16="http://schemas.microsoft.com/office/drawing/2014/main" id="{21BBF888-E921-4ADF-AEF9-7B3EEDB99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2978848" cy="29788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ez Humble">
            <a:extLst>
              <a:ext uri="{FF2B5EF4-FFF2-40B4-BE49-F238E27FC236}">
                <a16:creationId xmlns:a16="http://schemas.microsoft.com/office/drawing/2014/main" id="{AD54BD69-3404-4863-B8CF-E50DDFA77C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6576" y="1690688"/>
            <a:ext cx="2978848" cy="29788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a:extLst>
              <a:ext uri="{FF2B5EF4-FFF2-40B4-BE49-F238E27FC236}">
                <a16:creationId xmlns:a16="http://schemas.microsoft.com/office/drawing/2014/main" id="{74B87B03-B17C-4083-A7D2-13587C3895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4952" y="1690688"/>
            <a:ext cx="2978848" cy="2978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794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5843E-C603-4CB3-ABBA-A155D5D522B9}"/>
              </a:ext>
            </a:extLst>
          </p:cNvPr>
          <p:cNvSpPr>
            <a:spLocks noGrp="1"/>
          </p:cNvSpPr>
          <p:nvPr>
            <p:ph type="title"/>
          </p:nvPr>
        </p:nvSpPr>
        <p:spPr/>
        <p:txBody>
          <a:bodyPr>
            <a:normAutofit/>
          </a:bodyPr>
          <a:lstStyle/>
          <a:p>
            <a:r>
              <a:rPr lang="en-US" sz="3600" dirty="0"/>
              <a:t>Frederick Brooks Jr.</a:t>
            </a:r>
          </a:p>
        </p:txBody>
      </p:sp>
      <p:sp>
        <p:nvSpPr>
          <p:cNvPr id="6" name="Text Placeholder 5">
            <a:extLst>
              <a:ext uri="{FF2B5EF4-FFF2-40B4-BE49-F238E27FC236}">
                <a16:creationId xmlns:a16="http://schemas.microsoft.com/office/drawing/2014/main" id="{0F131B78-DF82-4CF9-AC10-58CF41F14010}"/>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2000" dirty="0"/>
              <a:t> Joined IBM in 1956</a:t>
            </a:r>
          </a:p>
          <a:p>
            <a:pPr marL="285750" indent="-285750">
              <a:buFont typeface="Arial" panose="020B0604020202020204" pitchFamily="34" charset="0"/>
              <a:buChar char="•"/>
            </a:pPr>
            <a:r>
              <a:rPr lang="en-US" sz="2000" dirty="0"/>
              <a:t>Manager for the development of the IBM System/360 family of computers and the OS/360 software package</a:t>
            </a:r>
          </a:p>
          <a:p>
            <a:pPr marL="285750" indent="-285750">
              <a:buFont typeface="Arial" panose="020B0604020202020204" pitchFamily="34" charset="0"/>
              <a:buChar char="•"/>
            </a:pPr>
            <a:r>
              <a:rPr lang="en-US" sz="2000" dirty="0"/>
              <a:t>In 1975, published </a:t>
            </a:r>
            <a:r>
              <a:rPr lang="en-US" sz="2000" i="1" dirty="0"/>
              <a:t>The Mythical Man-Month: Essays on Software Engineering</a:t>
            </a:r>
            <a:r>
              <a:rPr lang="en-US" sz="2000" dirty="0"/>
              <a:t> </a:t>
            </a:r>
          </a:p>
          <a:p>
            <a:pPr marL="285750" indent="-285750">
              <a:buFont typeface="Arial" panose="020B0604020202020204" pitchFamily="34" charset="0"/>
              <a:buChar char="•"/>
            </a:pPr>
            <a:r>
              <a:rPr lang="en-US" sz="2000" dirty="0"/>
              <a:t>In 1987, authored </a:t>
            </a:r>
            <a:r>
              <a:rPr lang="en-US" sz="2000" i="1" dirty="0"/>
              <a:t>No Silver Bullet – Essence and Accident in Software Engineering</a:t>
            </a:r>
          </a:p>
        </p:txBody>
      </p:sp>
      <p:pic>
        <p:nvPicPr>
          <p:cNvPr id="2050" name="Picture 2">
            <a:extLst>
              <a:ext uri="{FF2B5EF4-FFF2-40B4-BE49-F238E27FC236}">
                <a16:creationId xmlns:a16="http://schemas.microsoft.com/office/drawing/2014/main" id="{2BB8DF8F-7747-4017-ADDC-BFB3EFCEA158}"/>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51" t="12317" r="-51" b="35173"/>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65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2648632-7980-486F-A454-CFDD70B6FB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9468" y="457200"/>
            <a:ext cx="4519734" cy="5943600"/>
          </a:xfrm>
          <a:prstGeom prst="rect">
            <a:avLst/>
          </a:prstGeom>
          <a:ln>
            <a:solidFill>
              <a:schemeClr val="tx1"/>
            </a:solidFill>
          </a:ln>
        </p:spPr>
      </p:pic>
      <p:pic>
        <p:nvPicPr>
          <p:cNvPr id="8" name="Picture 7">
            <a:extLst>
              <a:ext uri="{FF2B5EF4-FFF2-40B4-BE49-F238E27FC236}">
                <a16:creationId xmlns:a16="http://schemas.microsoft.com/office/drawing/2014/main" id="{0F618C7C-A6AE-48A3-BE31-5C151598C1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2798" y="457200"/>
            <a:ext cx="3994167" cy="5943600"/>
          </a:xfrm>
          <a:prstGeom prst="rect">
            <a:avLst/>
          </a:prstGeom>
        </p:spPr>
      </p:pic>
    </p:spTree>
    <p:extLst>
      <p:ext uri="{BB962C8B-B14F-4D97-AF65-F5344CB8AC3E}">
        <p14:creationId xmlns:p14="http://schemas.microsoft.com/office/powerpoint/2010/main" val="3432755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F3460D-6F0B-43D0-A557-4DC1CE4A1DFB}"/>
              </a:ext>
            </a:extLst>
          </p:cNvPr>
          <p:cNvSpPr>
            <a:spLocks noGrp="1"/>
          </p:cNvSpPr>
          <p:nvPr>
            <p:ph idx="1"/>
          </p:nvPr>
        </p:nvSpPr>
        <p:spPr>
          <a:xfrm>
            <a:off x="1524000" y="1714802"/>
            <a:ext cx="9144000" cy="3428397"/>
          </a:xfrm>
        </p:spPr>
        <p:txBody>
          <a:bodyPr>
            <a:normAutofit/>
          </a:bodyPr>
          <a:lstStyle/>
          <a:p>
            <a:pPr marL="0" indent="0">
              <a:buNone/>
            </a:pPr>
            <a:r>
              <a:rPr lang="en-US" sz="4000" dirty="0"/>
              <a:t>“We hear desperate cries for a silver bullet – something to make software costs drop as rapidly as computer hardware costs do…. Not only are there no silver bullets now in view, the very nature of software makes it unlikely that there will be any.”</a:t>
            </a:r>
          </a:p>
        </p:txBody>
      </p:sp>
    </p:spTree>
    <p:extLst>
      <p:ext uri="{BB962C8B-B14F-4D97-AF65-F5344CB8AC3E}">
        <p14:creationId xmlns:p14="http://schemas.microsoft.com/office/powerpoint/2010/main" val="2591011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TotalTime>
  <Words>1506</Words>
  <Application>Microsoft Office PowerPoint</Application>
  <PresentationFormat>Widescreen</PresentationFormat>
  <Paragraphs>147</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No Silver Bullet –  Essence and Accident in Software Engineering</vt:lpstr>
      <vt:lpstr>PowerPoint Presentation</vt:lpstr>
      <vt:lpstr>Abstract</vt:lpstr>
      <vt:lpstr>Abstract</vt:lpstr>
      <vt:lpstr>Agile Abstract</vt:lpstr>
      <vt:lpstr>Who said it?</vt:lpstr>
      <vt:lpstr>Frederick Brooks Jr.</vt:lpstr>
      <vt:lpstr>PowerPoint Presentation</vt:lpstr>
      <vt:lpstr>PowerPoint Presentation</vt:lpstr>
      <vt:lpstr>Sources of Essential Difficulty</vt:lpstr>
      <vt:lpstr>PowerPoint Presentation</vt:lpstr>
      <vt:lpstr>Complexity</vt:lpstr>
      <vt:lpstr>Conformity</vt:lpstr>
      <vt:lpstr>Changeability</vt:lpstr>
      <vt:lpstr>Invisibility</vt:lpstr>
      <vt:lpstr>Past Breakthroughs Solved Accidental Difficulties</vt:lpstr>
      <vt:lpstr>PowerPoint Presentation</vt:lpstr>
      <vt:lpstr>Solutions to Accidental Difficulties</vt:lpstr>
      <vt:lpstr>Hopes for the Silver</vt:lpstr>
      <vt:lpstr>PowerPoint Presentation</vt:lpstr>
      <vt:lpstr>Silver bullets?</vt:lpstr>
      <vt:lpstr>“Automatic” programming (MBSE?)</vt:lpstr>
      <vt:lpstr>Program verification</vt:lpstr>
      <vt:lpstr>Environments and tools</vt:lpstr>
      <vt:lpstr>Promising Attacks on the Conceptual Essence</vt:lpstr>
      <vt:lpstr>PowerPoint Presentation</vt:lpstr>
      <vt:lpstr>Attack the essence of the software problem</vt:lpstr>
      <vt:lpstr>Requirements refinement and rapid prototyping</vt:lpstr>
      <vt:lpstr>Incremental development – grow, not build, software</vt:lpstr>
      <vt:lpstr>Conclusion</vt:lpstr>
      <vt:lpstr>Essential Complexity vs. Accidental Complexity</vt:lpstr>
      <vt:lpstr>A Modern Take on  Accidental Complexity</vt:lpstr>
      <vt:lpstr>Example of Yak Shaving</vt:lpstr>
      <vt:lpstr>Always ask yourself</vt:lpstr>
      <vt:lpstr>Brook’s Advice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Silver Bullet – Essence and Accident in Software Engineering</dc:title>
  <dc:creator>Mike Ballou</dc:creator>
  <cp:lastModifiedBy>Mike Ballou</cp:lastModifiedBy>
  <cp:revision>28</cp:revision>
  <dcterms:created xsi:type="dcterms:W3CDTF">2020-11-03T05:03:52Z</dcterms:created>
  <dcterms:modified xsi:type="dcterms:W3CDTF">2020-11-03T16:00:56Z</dcterms:modified>
</cp:coreProperties>
</file>