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/>
    <p:restoredTop sz="94631"/>
  </p:normalViewPr>
  <p:slideViewPr>
    <p:cSldViewPr snapToGrid="0" snapToObjects="1">
      <p:cViewPr varScale="1">
        <p:scale>
          <a:sx n="96" d="100"/>
          <a:sy n="96" d="100"/>
        </p:scale>
        <p:origin x="16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A8376-1FCF-FB4D-842D-805C941E1D3D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D5F33-786A-F041-AB2A-A34B9231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22B5-F302-7B40-9802-0AC80F810D2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22B5-F302-7B40-9802-0AC80F810D2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22B5-F302-7B40-9802-0AC80F810D2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22B5-F302-7B40-9802-0AC80F810D2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22B5-F302-7B40-9802-0AC80F810D2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22B5-F302-7B40-9802-0AC80F810D2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7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22B5-F302-7B40-9802-0AC80F810D2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22B5-F302-7B40-9802-0AC80F810D2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22B5-F302-7B40-9802-0AC80F810D2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0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22B5-F302-7B40-9802-0AC80F810D2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22B5-F302-7B40-9802-0AC80F810D2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22B5-F302-7B40-9802-0AC80F810D2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4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30849" y="1275684"/>
            <a:ext cx="2293141" cy="2667665"/>
            <a:chOff x="230849" y="1275684"/>
            <a:chExt cx="2293141" cy="2667665"/>
          </a:xfrm>
        </p:grpSpPr>
        <p:grpSp>
          <p:nvGrpSpPr>
            <p:cNvPr id="11" name="Group 10"/>
            <p:cNvGrpSpPr/>
            <p:nvPr/>
          </p:nvGrpSpPr>
          <p:grpSpPr>
            <a:xfrm>
              <a:off x="1323840" y="1543050"/>
              <a:ext cx="1200150" cy="2400299"/>
              <a:chOff x="1936944" y="3345831"/>
              <a:chExt cx="1200150" cy="240029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936944" y="4545980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36944" y="3345831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15633" y="1938282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M+0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5633" y="3036424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M+1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0849" y="1275684"/>
              <a:ext cx="588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 smtClean="0"/>
                <a:t>1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876243" y="1275685"/>
            <a:ext cx="2602076" cy="3867814"/>
            <a:chOff x="3264974" y="1275685"/>
            <a:chExt cx="2602076" cy="3867814"/>
          </a:xfrm>
        </p:grpSpPr>
        <p:grpSp>
          <p:nvGrpSpPr>
            <p:cNvPr id="17" name="Group 16"/>
            <p:cNvGrpSpPr/>
            <p:nvPr/>
          </p:nvGrpSpPr>
          <p:grpSpPr>
            <a:xfrm>
              <a:off x="3654813" y="1543049"/>
              <a:ext cx="2212237" cy="3600450"/>
              <a:chOff x="2368588" y="1543049"/>
              <a:chExt cx="2212237" cy="36004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380675" y="1543049"/>
                <a:ext cx="1200150" cy="3600450"/>
                <a:chOff x="3380675" y="1543049"/>
                <a:chExt cx="1200150" cy="360045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380675" y="15430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380675" y="2743198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0.5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380675" y="39433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0.5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402489" y="1909734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M+0</a:t>
                </a:r>
                <a:endParaRPr 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68588" y="3067508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M+1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402488" y="4225043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M+2</a:t>
                </a:r>
                <a:endParaRPr lang="en-US" sz="240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264974" y="1275685"/>
              <a:ext cx="942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r>
                <a:rPr lang="en-US" sz="3200" baseline="-25000" dirty="0" smtClean="0"/>
                <a:t>1,2</a:t>
              </a:r>
              <a:endParaRPr lang="en-US" sz="32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287355" y="2481891"/>
            <a:ext cx="58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x</a:t>
            </a:r>
            <a:endParaRPr lang="en-US" sz="4800" dirty="0"/>
          </a:p>
        </p:txBody>
      </p:sp>
      <p:sp>
        <p:nvSpPr>
          <p:cNvPr id="46" name="TextBox 45"/>
          <p:cNvSpPr txBox="1"/>
          <p:nvPr/>
        </p:nvSpPr>
        <p:spPr>
          <a:xfrm>
            <a:off x="7029263" y="2450810"/>
            <a:ext cx="58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=</a:t>
            </a:r>
            <a:endParaRPr lang="en-US" sz="48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7213835" y="1206314"/>
            <a:ext cx="2829463" cy="5102856"/>
            <a:chOff x="7213835" y="1240793"/>
            <a:chExt cx="2829463" cy="5102856"/>
          </a:xfrm>
        </p:grpSpPr>
        <p:grpSp>
          <p:nvGrpSpPr>
            <p:cNvPr id="36" name="Group 35"/>
            <p:cNvGrpSpPr/>
            <p:nvPr/>
          </p:nvGrpSpPr>
          <p:grpSpPr>
            <a:xfrm>
              <a:off x="8840426" y="1543049"/>
              <a:ext cx="1202872" cy="3600450"/>
              <a:chOff x="4760460" y="-2162610"/>
              <a:chExt cx="1202872" cy="36004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763182" y="-216261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760460" y="-96246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760460" y="23769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736203" y="190338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M+0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36203" y="3112440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M+1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36204" y="431640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/>
                <a:t>M+2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40425" y="5143499"/>
              <a:ext cx="1200150" cy="1200150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13835" y="1240793"/>
              <a:ext cx="1332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</a:t>
              </a:r>
              <a:r>
                <a:rPr lang="en-US" sz="3200" baseline="-25000" dirty="0" smtClean="0"/>
                <a:t>1,2,3</a:t>
              </a:r>
              <a:endParaRPr lang="en-US" sz="3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36205" y="551274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/>
                <a:t>M+3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94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23840" y="1543050"/>
            <a:ext cx="2408866" cy="2570898"/>
            <a:chOff x="1323840" y="1543050"/>
            <a:chExt cx="2408866" cy="2570898"/>
          </a:xfrm>
        </p:grpSpPr>
        <p:grpSp>
          <p:nvGrpSpPr>
            <p:cNvPr id="11" name="Group 10"/>
            <p:cNvGrpSpPr/>
            <p:nvPr/>
          </p:nvGrpSpPr>
          <p:grpSpPr>
            <a:xfrm>
              <a:off x="1323840" y="1543050"/>
              <a:ext cx="1200150" cy="2400299"/>
              <a:chOff x="1936944" y="3345831"/>
              <a:chExt cx="1200150" cy="240029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936944" y="4545980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36944" y="3345831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345406" y="307796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M+0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45405" y="1909733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M+1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3818" y="3529173"/>
              <a:ext cx="588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 smtClean="0"/>
                <a:t>1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876243" y="1275685"/>
            <a:ext cx="2602076" cy="3867814"/>
            <a:chOff x="3264974" y="1275685"/>
            <a:chExt cx="2602076" cy="3867814"/>
          </a:xfrm>
        </p:grpSpPr>
        <p:grpSp>
          <p:nvGrpSpPr>
            <p:cNvPr id="17" name="Group 16"/>
            <p:cNvGrpSpPr/>
            <p:nvPr/>
          </p:nvGrpSpPr>
          <p:grpSpPr>
            <a:xfrm>
              <a:off x="3654813" y="1543049"/>
              <a:ext cx="2212237" cy="3600450"/>
              <a:chOff x="2368588" y="1543049"/>
              <a:chExt cx="2212237" cy="36004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380675" y="1543049"/>
                <a:ext cx="1200150" cy="3600450"/>
                <a:chOff x="3380675" y="1543049"/>
                <a:chExt cx="1200150" cy="360045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380675" y="15430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380675" y="2743198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0.5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380675" y="39433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0.5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402489" y="1909734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M+0</a:t>
                </a:r>
                <a:endParaRPr 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68588" y="3067508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M+1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402488" y="4225043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M+2</a:t>
                </a:r>
                <a:endParaRPr lang="en-US" sz="240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264974" y="1275685"/>
              <a:ext cx="942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r>
                <a:rPr lang="en-US" sz="3200" baseline="-25000" dirty="0" smtClean="0"/>
                <a:t>1,2</a:t>
              </a:r>
              <a:endParaRPr lang="en-US" sz="32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287355" y="2481891"/>
            <a:ext cx="58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x</a:t>
            </a:r>
            <a:endParaRPr lang="en-US" sz="4800" dirty="0"/>
          </a:p>
        </p:txBody>
      </p:sp>
      <p:sp>
        <p:nvSpPr>
          <p:cNvPr id="46" name="TextBox 45"/>
          <p:cNvSpPr txBox="1"/>
          <p:nvPr/>
        </p:nvSpPr>
        <p:spPr>
          <a:xfrm>
            <a:off x="7029263" y="2450810"/>
            <a:ext cx="58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=</a:t>
            </a:r>
            <a:endParaRPr lang="en-US" sz="48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7213835" y="1206314"/>
            <a:ext cx="2829463" cy="5102856"/>
            <a:chOff x="7213835" y="1240793"/>
            <a:chExt cx="2829463" cy="5102856"/>
          </a:xfrm>
        </p:grpSpPr>
        <p:grpSp>
          <p:nvGrpSpPr>
            <p:cNvPr id="36" name="Group 35"/>
            <p:cNvGrpSpPr/>
            <p:nvPr/>
          </p:nvGrpSpPr>
          <p:grpSpPr>
            <a:xfrm>
              <a:off x="8840426" y="1543049"/>
              <a:ext cx="1202872" cy="3600450"/>
              <a:chOff x="4760460" y="-2162610"/>
              <a:chExt cx="1202872" cy="36004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763182" y="-216261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760460" y="-96246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760460" y="23769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736203" y="190338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M+0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36203" y="3112440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M+1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36204" y="431640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/>
                <a:t>M+2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40425" y="5143499"/>
              <a:ext cx="1200150" cy="1200150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13835" y="1240793"/>
              <a:ext cx="1332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</a:t>
              </a:r>
              <a:r>
                <a:rPr lang="en-US" sz="3200" baseline="-25000" dirty="0" smtClean="0"/>
                <a:t>1,2,3</a:t>
              </a:r>
              <a:endParaRPr lang="en-US" sz="3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36205" y="551274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/>
                <a:t>M+3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4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405682" y="595507"/>
            <a:ext cx="2408866" cy="2570898"/>
            <a:chOff x="1323840" y="1543050"/>
            <a:chExt cx="2408866" cy="2570898"/>
          </a:xfrm>
        </p:grpSpPr>
        <p:grpSp>
          <p:nvGrpSpPr>
            <p:cNvPr id="11" name="Group 10"/>
            <p:cNvGrpSpPr/>
            <p:nvPr/>
          </p:nvGrpSpPr>
          <p:grpSpPr>
            <a:xfrm>
              <a:off x="1323840" y="1543050"/>
              <a:ext cx="1200150" cy="2400299"/>
              <a:chOff x="1936944" y="3345831"/>
              <a:chExt cx="1200150" cy="240029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936944" y="4545980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36944" y="3345831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345406" y="307796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M+0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45405" y="1909733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M+1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3818" y="3529173"/>
              <a:ext cx="588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 smtClean="0"/>
                <a:t>1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997757" y="1521580"/>
            <a:ext cx="2602076" cy="3867814"/>
            <a:chOff x="3264974" y="1275685"/>
            <a:chExt cx="2602076" cy="3867814"/>
          </a:xfrm>
        </p:grpSpPr>
        <p:grpSp>
          <p:nvGrpSpPr>
            <p:cNvPr id="17" name="Group 16"/>
            <p:cNvGrpSpPr/>
            <p:nvPr/>
          </p:nvGrpSpPr>
          <p:grpSpPr>
            <a:xfrm>
              <a:off x="3654813" y="1543049"/>
              <a:ext cx="2212237" cy="3600450"/>
              <a:chOff x="2368588" y="1543049"/>
              <a:chExt cx="2212237" cy="36004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380675" y="1543049"/>
                <a:ext cx="1200150" cy="3600450"/>
                <a:chOff x="3380675" y="1543049"/>
                <a:chExt cx="1200150" cy="360045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380675" y="15430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0x0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380675" y="2743198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380675" y="39433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402489" y="1909734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M+0</a:t>
                </a:r>
                <a:endParaRPr 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68588" y="3067508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M+1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402488" y="4225043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M+2</a:t>
                </a:r>
                <a:endParaRPr lang="en-US" sz="240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264974" y="1275685"/>
              <a:ext cx="942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r>
                <a:rPr lang="en-US" sz="3200" baseline="-25000" dirty="0" smtClean="0"/>
                <a:t>1,2</a:t>
              </a:r>
              <a:endParaRPr lang="en-US" sz="32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029263" y="2450810"/>
            <a:ext cx="58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=</a:t>
            </a:r>
            <a:endParaRPr lang="en-US" sz="48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7213835" y="1206314"/>
            <a:ext cx="2829463" cy="5102856"/>
            <a:chOff x="7213835" y="1240793"/>
            <a:chExt cx="2829463" cy="5102856"/>
          </a:xfrm>
        </p:grpSpPr>
        <p:grpSp>
          <p:nvGrpSpPr>
            <p:cNvPr id="36" name="Group 35"/>
            <p:cNvGrpSpPr/>
            <p:nvPr/>
          </p:nvGrpSpPr>
          <p:grpSpPr>
            <a:xfrm>
              <a:off x="8840426" y="1543049"/>
              <a:ext cx="1202872" cy="3600450"/>
              <a:chOff x="4760460" y="-2162610"/>
              <a:chExt cx="1202872" cy="36004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763182" y="-216261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760460" y="-96246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760460" y="23769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736203" y="190338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M+0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36203" y="3112440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M+1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36204" y="431640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/>
                <a:t>M+2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40425" y="5143499"/>
              <a:ext cx="1200150" cy="1200150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13835" y="1240793"/>
              <a:ext cx="1332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</a:t>
              </a:r>
              <a:r>
                <a:rPr lang="en-US" sz="3200" baseline="-25000" dirty="0" smtClean="0"/>
                <a:t>1,2,3</a:t>
              </a:r>
              <a:endParaRPr lang="en-US" sz="3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36205" y="551274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/>
                <a:t>M+3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13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413242" y="1788944"/>
            <a:ext cx="2408866" cy="2570898"/>
            <a:chOff x="1323840" y="1543050"/>
            <a:chExt cx="2408866" cy="2570898"/>
          </a:xfrm>
        </p:grpSpPr>
        <p:grpSp>
          <p:nvGrpSpPr>
            <p:cNvPr id="11" name="Group 10"/>
            <p:cNvGrpSpPr/>
            <p:nvPr/>
          </p:nvGrpSpPr>
          <p:grpSpPr>
            <a:xfrm>
              <a:off x="1323840" y="1543050"/>
              <a:ext cx="1200150" cy="2400299"/>
              <a:chOff x="1936944" y="3345831"/>
              <a:chExt cx="1200150" cy="240029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936944" y="4545980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36944" y="3345831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345406" y="307796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M+0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45405" y="1909733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M+1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3818" y="3529173"/>
              <a:ext cx="588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 smtClean="0"/>
                <a:t>1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997757" y="1521580"/>
            <a:ext cx="2602076" cy="3867814"/>
            <a:chOff x="3264974" y="1275685"/>
            <a:chExt cx="2602076" cy="3867814"/>
          </a:xfrm>
        </p:grpSpPr>
        <p:grpSp>
          <p:nvGrpSpPr>
            <p:cNvPr id="17" name="Group 16"/>
            <p:cNvGrpSpPr/>
            <p:nvPr/>
          </p:nvGrpSpPr>
          <p:grpSpPr>
            <a:xfrm>
              <a:off x="3654813" y="1543049"/>
              <a:ext cx="2212237" cy="3600450"/>
              <a:chOff x="2368588" y="1543049"/>
              <a:chExt cx="2212237" cy="36004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380675" y="1543049"/>
                <a:ext cx="1200150" cy="3600450"/>
                <a:chOff x="3380675" y="1543049"/>
                <a:chExt cx="1200150" cy="360045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380675" y="15430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0x1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380675" y="2743198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0.5x0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380675" y="39433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402489" y="1909734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M+0</a:t>
                </a:r>
                <a:endParaRPr 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68588" y="3067508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M+1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402488" y="4225043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M+2</a:t>
                </a:r>
                <a:endParaRPr lang="en-US" sz="240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264974" y="1275685"/>
              <a:ext cx="942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r>
                <a:rPr lang="en-US" sz="3200" baseline="-25000" dirty="0" smtClean="0"/>
                <a:t>1,2</a:t>
              </a:r>
              <a:endParaRPr lang="en-US" sz="32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029263" y="2450810"/>
            <a:ext cx="58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=</a:t>
            </a:r>
            <a:endParaRPr lang="en-US" sz="48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7213835" y="1206314"/>
            <a:ext cx="2829463" cy="5102856"/>
            <a:chOff x="7213835" y="1240793"/>
            <a:chExt cx="2829463" cy="5102856"/>
          </a:xfrm>
        </p:grpSpPr>
        <p:grpSp>
          <p:nvGrpSpPr>
            <p:cNvPr id="36" name="Group 35"/>
            <p:cNvGrpSpPr/>
            <p:nvPr/>
          </p:nvGrpSpPr>
          <p:grpSpPr>
            <a:xfrm>
              <a:off x="8840426" y="1543049"/>
              <a:ext cx="1202872" cy="3600450"/>
              <a:chOff x="4760460" y="-2162610"/>
              <a:chExt cx="1202872" cy="36004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763182" y="-216261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760460" y="-96246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760460" y="23769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736203" y="190338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M+0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36203" y="3112440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M+1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36204" y="431640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/>
                <a:t>M+2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40425" y="5143499"/>
              <a:ext cx="1200150" cy="1200150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13835" y="1240793"/>
              <a:ext cx="1332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</a:t>
              </a:r>
              <a:r>
                <a:rPr lang="en-US" sz="3200" baseline="-25000" dirty="0" smtClean="0"/>
                <a:t>1,2,3</a:t>
              </a:r>
              <a:endParaRPr lang="en-US" sz="3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36205" y="551274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/>
                <a:t>M+3</a:t>
              </a:r>
              <a:endParaRPr lang="en-US" sz="2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56452" y="2981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413242" y="2996480"/>
            <a:ext cx="2408866" cy="2570898"/>
            <a:chOff x="1323840" y="1543050"/>
            <a:chExt cx="2408866" cy="2570898"/>
          </a:xfrm>
        </p:grpSpPr>
        <p:grpSp>
          <p:nvGrpSpPr>
            <p:cNvPr id="11" name="Group 10"/>
            <p:cNvGrpSpPr/>
            <p:nvPr/>
          </p:nvGrpSpPr>
          <p:grpSpPr>
            <a:xfrm>
              <a:off x="1323840" y="1543050"/>
              <a:ext cx="1200150" cy="2400299"/>
              <a:chOff x="1936944" y="3345831"/>
              <a:chExt cx="1200150" cy="240029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936944" y="4545980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36944" y="3345831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345406" y="307796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M+0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45405" y="1909733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M+1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3818" y="3529173"/>
              <a:ext cx="588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 smtClean="0"/>
                <a:t>1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997757" y="1521580"/>
            <a:ext cx="2602076" cy="3867814"/>
            <a:chOff x="3264974" y="1275685"/>
            <a:chExt cx="2602076" cy="3867814"/>
          </a:xfrm>
        </p:grpSpPr>
        <p:grpSp>
          <p:nvGrpSpPr>
            <p:cNvPr id="17" name="Group 16"/>
            <p:cNvGrpSpPr/>
            <p:nvPr/>
          </p:nvGrpSpPr>
          <p:grpSpPr>
            <a:xfrm>
              <a:off x="3654813" y="1543049"/>
              <a:ext cx="2212237" cy="3600450"/>
              <a:chOff x="2368588" y="1543049"/>
              <a:chExt cx="2212237" cy="36004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380675" y="1543049"/>
                <a:ext cx="1200150" cy="3600450"/>
                <a:chOff x="3380675" y="1543049"/>
                <a:chExt cx="1200150" cy="360045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380675" y="15430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380675" y="2743198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0.5x1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380675" y="39433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0.5x0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402489" y="1909734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M+0</a:t>
                </a:r>
                <a:endParaRPr 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68588" y="3067508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M+1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402488" y="4225043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M+2</a:t>
                </a:r>
                <a:endParaRPr lang="en-US" sz="240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264974" y="1275685"/>
              <a:ext cx="942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r>
                <a:rPr lang="en-US" sz="3200" baseline="-25000" dirty="0" smtClean="0"/>
                <a:t>1,2</a:t>
              </a:r>
              <a:endParaRPr lang="en-US" sz="32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029263" y="2450810"/>
            <a:ext cx="58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=</a:t>
            </a:r>
            <a:endParaRPr lang="en-US" sz="48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7213835" y="1206314"/>
            <a:ext cx="2829463" cy="5102856"/>
            <a:chOff x="7213835" y="1240793"/>
            <a:chExt cx="2829463" cy="5102856"/>
          </a:xfrm>
        </p:grpSpPr>
        <p:grpSp>
          <p:nvGrpSpPr>
            <p:cNvPr id="36" name="Group 35"/>
            <p:cNvGrpSpPr/>
            <p:nvPr/>
          </p:nvGrpSpPr>
          <p:grpSpPr>
            <a:xfrm>
              <a:off x="8840426" y="1543049"/>
              <a:ext cx="1202872" cy="3600450"/>
              <a:chOff x="4760460" y="-2162610"/>
              <a:chExt cx="1202872" cy="36004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763182" y="-216261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760460" y="-96246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760460" y="23769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0.5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736203" y="190338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M+0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36203" y="3112440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M+1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36204" y="431640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/>
                <a:t>M+2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40425" y="5143499"/>
              <a:ext cx="1200150" cy="1200150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13835" y="1240793"/>
              <a:ext cx="1332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</a:t>
              </a:r>
              <a:r>
                <a:rPr lang="en-US" sz="3200" baseline="-25000" dirty="0" smtClean="0"/>
                <a:t>1,2,3</a:t>
              </a:r>
              <a:endParaRPr lang="en-US" sz="3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36205" y="551274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/>
                <a:t>M+3</a:t>
              </a:r>
              <a:endParaRPr lang="en-US" sz="2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56452" y="2981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99683" y="4189243"/>
            <a:ext cx="2408866" cy="2570898"/>
            <a:chOff x="1323840" y="1543050"/>
            <a:chExt cx="2408866" cy="2570898"/>
          </a:xfrm>
        </p:grpSpPr>
        <p:grpSp>
          <p:nvGrpSpPr>
            <p:cNvPr id="11" name="Group 10"/>
            <p:cNvGrpSpPr/>
            <p:nvPr/>
          </p:nvGrpSpPr>
          <p:grpSpPr>
            <a:xfrm>
              <a:off x="1323840" y="1543050"/>
              <a:ext cx="1200150" cy="2400299"/>
              <a:chOff x="1936944" y="3345831"/>
              <a:chExt cx="1200150" cy="240029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936944" y="4545980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36944" y="3345831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345406" y="307796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M+0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45405" y="1909733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M+1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3818" y="3529173"/>
              <a:ext cx="588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 smtClean="0"/>
                <a:t>1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997757" y="1521580"/>
            <a:ext cx="2602076" cy="3867814"/>
            <a:chOff x="3264974" y="1275685"/>
            <a:chExt cx="2602076" cy="3867814"/>
          </a:xfrm>
        </p:grpSpPr>
        <p:grpSp>
          <p:nvGrpSpPr>
            <p:cNvPr id="17" name="Group 16"/>
            <p:cNvGrpSpPr/>
            <p:nvPr/>
          </p:nvGrpSpPr>
          <p:grpSpPr>
            <a:xfrm>
              <a:off x="3654813" y="1543049"/>
              <a:ext cx="2212237" cy="3600450"/>
              <a:chOff x="2368588" y="1543049"/>
              <a:chExt cx="2212237" cy="36004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380675" y="1543049"/>
                <a:ext cx="1200150" cy="3600450"/>
                <a:chOff x="3380675" y="1543049"/>
                <a:chExt cx="1200150" cy="360045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380675" y="15430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380675" y="2743198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380675" y="39433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0.5x1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402489" y="1909734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M+0</a:t>
                </a:r>
                <a:endParaRPr 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68588" y="3067508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M+1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402488" y="4225043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M+2</a:t>
                </a:r>
                <a:endParaRPr lang="en-US" sz="240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264974" y="1275685"/>
              <a:ext cx="942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r>
                <a:rPr lang="en-US" sz="3200" baseline="-25000" dirty="0" smtClean="0"/>
                <a:t>1,2</a:t>
              </a:r>
              <a:endParaRPr lang="en-US" sz="32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029263" y="2450810"/>
            <a:ext cx="58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=</a:t>
            </a:r>
            <a:endParaRPr lang="en-US" sz="48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7213835" y="1206314"/>
            <a:ext cx="2829463" cy="5102856"/>
            <a:chOff x="7213835" y="1240793"/>
            <a:chExt cx="2829463" cy="5102856"/>
          </a:xfrm>
        </p:grpSpPr>
        <p:grpSp>
          <p:nvGrpSpPr>
            <p:cNvPr id="36" name="Group 35"/>
            <p:cNvGrpSpPr/>
            <p:nvPr/>
          </p:nvGrpSpPr>
          <p:grpSpPr>
            <a:xfrm>
              <a:off x="8840426" y="1543049"/>
              <a:ext cx="1202872" cy="3600450"/>
              <a:chOff x="4760460" y="-2162610"/>
              <a:chExt cx="1202872" cy="36004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763182" y="-216261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760460" y="-96246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760460" y="23769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736203" y="190338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M+0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36203" y="3112440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M+1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36204" y="431640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/>
                <a:t>M+2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40425" y="5143499"/>
              <a:ext cx="1200150" cy="1200150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0.5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13835" y="1240793"/>
              <a:ext cx="1332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</a:t>
              </a:r>
              <a:r>
                <a:rPr lang="en-US" sz="3200" baseline="-25000" dirty="0" smtClean="0"/>
                <a:t>1,2,3</a:t>
              </a:r>
              <a:endParaRPr lang="en-US" sz="3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36205" y="551274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/>
                <a:t>M+3</a:t>
              </a:r>
              <a:endParaRPr lang="en-US" sz="2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56452" y="2981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30849" y="1275684"/>
            <a:ext cx="2293141" cy="2667665"/>
            <a:chOff x="230849" y="1275684"/>
            <a:chExt cx="2293141" cy="2667665"/>
          </a:xfrm>
        </p:grpSpPr>
        <p:grpSp>
          <p:nvGrpSpPr>
            <p:cNvPr id="11" name="Group 10"/>
            <p:cNvGrpSpPr/>
            <p:nvPr/>
          </p:nvGrpSpPr>
          <p:grpSpPr>
            <a:xfrm>
              <a:off x="1323840" y="1543050"/>
              <a:ext cx="1200150" cy="2400299"/>
              <a:chOff x="1936944" y="3345831"/>
              <a:chExt cx="1200150" cy="240029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936944" y="4545980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36944" y="3345831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15633" y="1938282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M+0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5633" y="3036424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M+1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0849" y="1275684"/>
              <a:ext cx="588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 smtClean="0"/>
                <a:t>1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876243" y="1275685"/>
            <a:ext cx="2602076" cy="3867814"/>
            <a:chOff x="3264974" y="1275685"/>
            <a:chExt cx="2602076" cy="3867814"/>
          </a:xfrm>
        </p:grpSpPr>
        <p:grpSp>
          <p:nvGrpSpPr>
            <p:cNvPr id="17" name="Group 16"/>
            <p:cNvGrpSpPr/>
            <p:nvPr/>
          </p:nvGrpSpPr>
          <p:grpSpPr>
            <a:xfrm>
              <a:off x="3654813" y="1543049"/>
              <a:ext cx="2212237" cy="3600450"/>
              <a:chOff x="2368588" y="1543049"/>
              <a:chExt cx="2212237" cy="36004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380675" y="1543049"/>
                <a:ext cx="1200150" cy="3600450"/>
                <a:chOff x="3380675" y="1543049"/>
                <a:chExt cx="1200150" cy="360045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380675" y="15430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380675" y="2743198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0.5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380675" y="39433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0.5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402489" y="1909734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M+0</a:t>
                </a:r>
                <a:endParaRPr 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68588" y="3067508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M+1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402488" y="4225043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M+2</a:t>
                </a:r>
                <a:endParaRPr lang="en-US" sz="240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264974" y="1275685"/>
              <a:ext cx="942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r>
                <a:rPr lang="en-US" sz="3200" baseline="-25000" dirty="0" smtClean="0"/>
                <a:t>1,2</a:t>
              </a:r>
              <a:endParaRPr lang="en-US" sz="32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287355" y="2481891"/>
            <a:ext cx="58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x</a:t>
            </a:r>
            <a:endParaRPr lang="en-US" sz="4800" dirty="0"/>
          </a:p>
        </p:txBody>
      </p:sp>
      <p:sp>
        <p:nvSpPr>
          <p:cNvPr id="46" name="TextBox 45"/>
          <p:cNvSpPr txBox="1"/>
          <p:nvPr/>
        </p:nvSpPr>
        <p:spPr>
          <a:xfrm>
            <a:off x="7029263" y="2450810"/>
            <a:ext cx="58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=</a:t>
            </a:r>
            <a:endParaRPr lang="en-US" sz="48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7213835" y="1206314"/>
            <a:ext cx="2829463" cy="5102856"/>
            <a:chOff x="7213835" y="1240793"/>
            <a:chExt cx="2829463" cy="5102856"/>
          </a:xfrm>
        </p:grpSpPr>
        <p:grpSp>
          <p:nvGrpSpPr>
            <p:cNvPr id="36" name="Group 35"/>
            <p:cNvGrpSpPr/>
            <p:nvPr/>
          </p:nvGrpSpPr>
          <p:grpSpPr>
            <a:xfrm>
              <a:off x="8840426" y="1543049"/>
              <a:ext cx="1202872" cy="3600450"/>
              <a:chOff x="4760460" y="-2162610"/>
              <a:chExt cx="1202872" cy="36004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763182" y="-216261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760460" y="-96246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760460" y="23769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0.5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736203" y="190338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M+0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36203" y="3112440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M+1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36204" y="431640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/>
                <a:t>M+2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40425" y="5143499"/>
              <a:ext cx="1200150" cy="1200150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0.5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13835" y="1240793"/>
              <a:ext cx="1332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</a:t>
              </a:r>
              <a:r>
                <a:rPr lang="en-US" sz="3200" baseline="-25000" dirty="0" smtClean="0"/>
                <a:t>1,2,3</a:t>
              </a:r>
              <a:endParaRPr lang="en-US" sz="3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36205" y="551274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/>
                <a:t>M+3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00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137</Words>
  <Application>Microsoft Macintosh PowerPoint</Application>
  <PresentationFormat>Widescreen</PresentationFormat>
  <Paragraphs>137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Zucker, Jeremy D</dc:creator>
  <cp:lastModifiedBy>Zucker, Jeremy D</cp:lastModifiedBy>
  <cp:revision>10</cp:revision>
  <dcterms:created xsi:type="dcterms:W3CDTF">2017-11-13T21:51:49Z</dcterms:created>
  <dcterms:modified xsi:type="dcterms:W3CDTF">2017-11-14T03:28:13Z</dcterms:modified>
</cp:coreProperties>
</file>