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2437DB-AEBC-4170-B097-67F785C8A2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EE083F-F284-4680-9EB9-81BA4CDB0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5A9DA-43E3-4394-84F4-9FC1876C0FE2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CD99-6C81-473F-B993-EED83E7A5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Day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1F73C3-EF43-414D-9ACD-8AFE1C080B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F3D9-3798-42EE-BBA1-35FF337314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45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AC6B2-7432-43BB-9993-D4A8904E8CB0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Day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988A-D0FB-46F4-98F9-AE06F67CD3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49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z4g87XapQ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26BFC-EB91-443B-BFFC-12C97F26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Agile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analysis</a:t>
            </a:r>
            <a:br>
              <a:rPr lang="de-CH" dirty="0"/>
            </a:br>
            <a:r>
              <a:rPr lang="de-CH" dirty="0"/>
              <a:t>Sprint 1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38C713-27CC-4680-A1AA-A595A5F8E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Studer, Laura Seiler &amp; </a:t>
            </a:r>
            <a:r>
              <a:rPr lang="de-CH" dirty="0" err="1"/>
              <a:t>Soyhan</a:t>
            </a:r>
            <a:r>
              <a:rPr lang="de-CH" dirty="0"/>
              <a:t> Parlar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7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77B5B-5242-4D28-8464-F644FA5B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Sketch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D2175-2480-4F6A-A475-429D14F4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 </a:t>
            </a:r>
          </a:p>
          <a:p>
            <a:r>
              <a:rPr lang="de-CH" dirty="0"/>
              <a:t>Use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Take </a:t>
            </a:r>
            <a:r>
              <a:rPr lang="de-CH" dirty="0" err="1"/>
              <a:t>notes</a:t>
            </a:r>
            <a:endParaRPr lang="de-CH" dirty="0"/>
          </a:p>
          <a:p>
            <a:pPr lvl="1"/>
            <a:r>
              <a:rPr lang="de-CH" dirty="0"/>
              <a:t>Write down </a:t>
            </a:r>
            <a:r>
              <a:rPr lang="de-CH" dirty="0" err="1"/>
              <a:t>ideas</a:t>
            </a:r>
            <a:endParaRPr lang="de-CH" dirty="0"/>
          </a:p>
          <a:p>
            <a:pPr lvl="1"/>
            <a:r>
              <a:rPr lang="de-CH" dirty="0" err="1"/>
              <a:t>Crazys</a:t>
            </a:r>
            <a:r>
              <a:rPr lang="de-CH" dirty="0"/>
              <a:t> 8’s (</a:t>
            </a:r>
            <a:r>
              <a:rPr lang="en-GB" dirty="0">
                <a:hlinkClick r:id="rId2"/>
              </a:rPr>
              <a:t>https://www.youtube.com/watch?v=yz4g87XapQ0</a:t>
            </a:r>
            <a:r>
              <a:rPr lang="en-GB" dirty="0"/>
              <a:t>)</a:t>
            </a:r>
            <a:endParaRPr lang="de-CH" dirty="0"/>
          </a:p>
          <a:p>
            <a:pPr lvl="1"/>
            <a:r>
              <a:rPr lang="de-CH" dirty="0" err="1"/>
              <a:t>Finished</a:t>
            </a:r>
            <a:r>
              <a:rPr lang="de-CH" dirty="0"/>
              <a:t> </a:t>
            </a:r>
            <a:r>
              <a:rPr lang="de-CH" dirty="0" err="1"/>
              <a:t>sketch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 (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words</a:t>
            </a:r>
            <a:r>
              <a:rPr lang="de-CH" dirty="0"/>
              <a:t> &amp; </a:t>
            </a:r>
            <a:r>
              <a:rPr lang="de-CH" dirty="0" err="1"/>
              <a:t>boxes</a:t>
            </a:r>
            <a:r>
              <a:rPr lang="de-CH" dirty="0"/>
              <a:t>)</a:t>
            </a:r>
          </a:p>
          <a:p>
            <a:r>
              <a:rPr lang="en-GB" dirty="0"/>
              <a:t>At the end, lay down all sketches on top of each other face down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488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EC66F-C1FF-4CA7-8388-4DF8AB05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The </a:t>
            </a:r>
            <a:r>
              <a:rPr lang="de-CH" dirty="0" err="1"/>
              <a:t>sticky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(3)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86F4-419A-41AB-A938-B58C3A1D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everybody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review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sketches</a:t>
            </a:r>
            <a:r>
              <a:rPr lang="de-CH" dirty="0"/>
              <a:t> in </a:t>
            </a:r>
            <a:r>
              <a:rPr lang="de-CH" dirty="0" err="1"/>
              <a:t>silent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like/dislike</a:t>
            </a:r>
          </a:p>
          <a:p>
            <a:r>
              <a:rPr lang="de-CH" dirty="0"/>
              <a:t>Structured </a:t>
            </a:r>
            <a:r>
              <a:rPr lang="de-CH" dirty="0" err="1"/>
              <a:t>critique</a:t>
            </a:r>
            <a:r>
              <a:rPr lang="de-CH" dirty="0"/>
              <a:t>: </a:t>
            </a:r>
          </a:p>
          <a:p>
            <a:pPr lvl="1"/>
            <a:r>
              <a:rPr lang="de-CH" dirty="0" err="1"/>
              <a:t>Decide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components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</a:t>
            </a:r>
          </a:p>
          <a:p>
            <a:pPr lvl="1"/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great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2-3 </a:t>
            </a:r>
            <a:r>
              <a:rPr lang="de-CH" dirty="0" err="1"/>
              <a:t>prototypes</a:t>
            </a:r>
            <a:r>
              <a:rPr lang="de-CH" dirty="0"/>
              <a:t> and </a:t>
            </a:r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(Rumble)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47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5BC08-6526-4D11-B856-DA8BF107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Rumble (3)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AF0AC-1A3C-4B5F-A048-8AFFA3D1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a </a:t>
            </a:r>
            <a:r>
              <a:rPr lang="de-CH" dirty="0" err="1"/>
              <a:t>specific</a:t>
            </a:r>
            <a:r>
              <a:rPr lang="de-CH" dirty="0"/>
              <a:t> plan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prototype(s)</a:t>
            </a:r>
          </a:p>
          <a:p>
            <a:r>
              <a:rPr lang="de-CH" dirty="0"/>
              <a:t>Plan will </a:t>
            </a:r>
            <a:r>
              <a:rPr lang="de-CH" dirty="0" err="1"/>
              <a:t>be</a:t>
            </a:r>
            <a:r>
              <a:rPr lang="de-CH" dirty="0"/>
              <a:t> in form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storyboard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5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A09EA-9A08-479F-838F-985C0EC0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(3)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C4D8B-8864-468C-AD89-AA5EAE3F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Becomes</a:t>
            </a:r>
            <a:r>
              <a:rPr lang="de-CH" dirty="0"/>
              <a:t> </a:t>
            </a:r>
            <a:r>
              <a:rPr lang="de-CH" dirty="0" err="1"/>
              <a:t>blueprint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</a:t>
            </a:r>
          </a:p>
          <a:p>
            <a:r>
              <a:rPr lang="de-CH" dirty="0"/>
              <a:t>Take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sketched</a:t>
            </a:r>
            <a:r>
              <a:rPr lang="de-CH" dirty="0"/>
              <a:t> off </a:t>
            </a:r>
            <a:r>
              <a:rPr lang="de-CH" dirty="0" err="1"/>
              <a:t>the</a:t>
            </a:r>
            <a:r>
              <a:rPr lang="de-CH" dirty="0"/>
              <a:t> wall and stick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whiteboard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,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gaps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in</a:t>
            </a:r>
          </a:p>
          <a:p>
            <a:r>
              <a:rPr lang="de-CH" dirty="0"/>
              <a:t>Do not </a:t>
            </a:r>
            <a:r>
              <a:rPr lang="de-CH" dirty="0" err="1"/>
              <a:t>come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,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sketched</a:t>
            </a:r>
            <a:r>
              <a:rPr lang="de-CH" dirty="0"/>
              <a:t> 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38009C-6F16-4B0E-B16B-67732CE88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3" t="25480" r="42891" b="30417"/>
          <a:stretch/>
        </p:blipFill>
        <p:spPr>
          <a:xfrm>
            <a:off x="4607331" y="4114800"/>
            <a:ext cx="2977337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4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270A5-7AFE-48C5-B290-670224F1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prototype </a:t>
            </a:r>
            <a:r>
              <a:rPr lang="de-CH" dirty="0" err="1"/>
              <a:t>mindset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D68DE-A641-442E-B77C-2EB4EA28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believe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matter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you’re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on </a:t>
            </a:r>
            <a:r>
              <a:rPr lang="de-CH" dirty="0" err="1"/>
              <a:t>that</a:t>
            </a:r>
            <a:r>
              <a:rPr lang="de-CH" dirty="0"/>
              <a:t> in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prototype </a:t>
            </a:r>
            <a:r>
              <a:rPr lang="de-CH" dirty="0" err="1"/>
              <a:t>it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11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9F118-C817-40E6-A2B9-B788EF6E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a </a:t>
            </a:r>
            <a:r>
              <a:rPr lang="de-CH" dirty="0" err="1"/>
              <a:t>façade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77EC0-C7CF-43E8-B072-A2C1B650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Something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put</a:t>
            </a:r>
            <a:r>
              <a:rPr lang="de-CH" dirty="0"/>
              <a:t> in fron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customers</a:t>
            </a:r>
            <a:r>
              <a:rPr lang="de-CH" dirty="0"/>
              <a:t> and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reactions</a:t>
            </a:r>
            <a:r>
              <a:rPr lang="de-CH" dirty="0"/>
              <a:t> and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answers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32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1ED8D-681C-43DF-AFB0-32B01C1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Pick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451FE-FC8C-438B-A1B9-0F48E1CB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Pick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a prototype </a:t>
            </a:r>
          </a:p>
          <a:p>
            <a:r>
              <a:rPr lang="de-CH" dirty="0"/>
              <a:t>E.g. </a:t>
            </a:r>
            <a:r>
              <a:rPr lang="de-CH" dirty="0" err="1"/>
              <a:t>keynote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0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4C951-DCB4-4855-9019-6C9DBD1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Divide and </a:t>
            </a:r>
            <a:r>
              <a:rPr lang="de-CH" dirty="0" err="1"/>
              <a:t>conquer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FEAB8-490E-42A9-B820-591F842D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Divide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prototyping</a:t>
            </a:r>
            <a:r>
              <a:rPr lang="de-CH" dirty="0"/>
              <a:t> (so divide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storyboard</a:t>
            </a:r>
            <a:r>
              <a:rPr lang="de-CH" dirty="0"/>
              <a:t>)</a:t>
            </a:r>
          </a:p>
          <a:p>
            <a:r>
              <a:rPr lang="de-CH" dirty="0" err="1"/>
              <a:t>Define</a:t>
            </a:r>
            <a:r>
              <a:rPr lang="de-CH" dirty="0"/>
              <a:t> different </a:t>
            </a:r>
            <a:r>
              <a:rPr lang="de-CH" dirty="0" err="1"/>
              <a:t>jobs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Writer </a:t>
            </a:r>
          </a:p>
          <a:p>
            <a:pPr lvl="1"/>
            <a:r>
              <a:rPr lang="de-CH" dirty="0"/>
              <a:t>Asset </a:t>
            </a:r>
            <a:r>
              <a:rPr lang="de-CH" dirty="0" err="1"/>
              <a:t>collector</a:t>
            </a:r>
            <a:r>
              <a:rPr lang="de-CH" dirty="0"/>
              <a:t> (e.g. </a:t>
            </a:r>
            <a:r>
              <a:rPr lang="de-CH" dirty="0" err="1"/>
              <a:t>collect</a:t>
            </a:r>
            <a:r>
              <a:rPr lang="de-CH" dirty="0"/>
              <a:t> stock </a:t>
            </a:r>
            <a:r>
              <a:rPr lang="de-CH" dirty="0" err="1"/>
              <a:t>imagery</a:t>
            </a:r>
            <a:r>
              <a:rPr lang="de-CH" dirty="0"/>
              <a:t>, etc.)</a:t>
            </a:r>
          </a:p>
          <a:p>
            <a:pPr lvl="1"/>
            <a:r>
              <a:rPr lang="de-CH" dirty="0" err="1"/>
              <a:t>Stitcher</a:t>
            </a:r>
            <a:r>
              <a:rPr lang="de-CH" dirty="0"/>
              <a:t> (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takes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individual </a:t>
            </a:r>
            <a:r>
              <a:rPr lang="de-CH" dirty="0" err="1"/>
              <a:t>components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prototpe</a:t>
            </a:r>
            <a:r>
              <a:rPr lang="de-CH" dirty="0"/>
              <a:t> and </a:t>
            </a:r>
            <a:r>
              <a:rPr lang="de-CH" dirty="0" err="1"/>
              <a:t>stitches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together</a:t>
            </a:r>
            <a:r>
              <a:rPr lang="de-CH" dirty="0"/>
              <a:t>) </a:t>
            </a:r>
          </a:p>
          <a:p>
            <a:pPr lvl="1"/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72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557A5-4C5D-4EE5-BB1F-3BF44C73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Trial </a:t>
            </a:r>
            <a:r>
              <a:rPr lang="de-CH" dirty="0" err="1"/>
              <a:t>run</a:t>
            </a:r>
            <a:r>
              <a:rPr lang="de-CH" dirty="0"/>
              <a:t> (4)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040CBF-8E39-4E14-B59C-CC6576E0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Gather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together</a:t>
            </a:r>
            <a:r>
              <a:rPr lang="de-CH" dirty="0"/>
              <a:t> and </a:t>
            </a:r>
            <a:r>
              <a:rPr lang="de-CH" dirty="0" err="1"/>
              <a:t>run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sense </a:t>
            </a:r>
          </a:p>
          <a:p>
            <a:r>
              <a:rPr lang="de-CH" dirty="0"/>
              <a:t>Fix </a:t>
            </a:r>
            <a:r>
              <a:rPr lang="de-CH" dirty="0" err="1"/>
              <a:t>gaps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find </a:t>
            </a:r>
            <a:r>
              <a:rPr lang="de-CH" dirty="0" err="1"/>
              <a:t>anything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61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B6CA-E240-454A-8E9B-AEC8D8F3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Interview (5)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9894A-5F67-4C97-95F1-A700E777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Five </a:t>
            </a:r>
            <a:r>
              <a:rPr lang="de-CH" dirty="0" err="1"/>
              <a:t>one</a:t>
            </a:r>
            <a:r>
              <a:rPr lang="de-CH" dirty="0"/>
              <a:t>-on-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interviews</a:t>
            </a:r>
            <a:r>
              <a:rPr lang="de-CH" dirty="0"/>
              <a:t> </a:t>
            </a:r>
          </a:p>
          <a:p>
            <a:r>
              <a:rPr lang="de-CH" dirty="0"/>
              <a:t>Interview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built</a:t>
            </a:r>
            <a:r>
              <a:rPr lang="de-CH" dirty="0"/>
              <a:t> </a:t>
            </a:r>
          </a:p>
          <a:p>
            <a:r>
              <a:rPr lang="de-CH" dirty="0"/>
              <a:t>Watch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reaction</a:t>
            </a:r>
            <a:r>
              <a:rPr lang="de-CH" dirty="0"/>
              <a:t> (</a:t>
            </a:r>
            <a:r>
              <a:rPr lang="de-CH" dirty="0" err="1"/>
              <a:t>record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interview)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15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75783-2006-4461-BCEA-BD644E5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77F0D-9E4B-416D-938F-4D05C7D5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 – </a:t>
            </a:r>
            <a:r>
              <a:rPr lang="de-CH" dirty="0" err="1"/>
              <a:t>understanding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problem</a:t>
            </a:r>
            <a:endParaRPr lang="de-CH" dirty="0"/>
          </a:p>
          <a:p>
            <a:r>
              <a:rPr lang="de-CH" dirty="0"/>
              <a:t>2 – </a:t>
            </a:r>
            <a:r>
              <a:rPr lang="de-CH" dirty="0" err="1"/>
              <a:t>solution</a:t>
            </a:r>
            <a:r>
              <a:rPr lang="de-CH" dirty="0"/>
              <a:t> </a:t>
            </a:r>
          </a:p>
          <a:p>
            <a:r>
              <a:rPr lang="de-CH" dirty="0"/>
              <a:t>3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</a:t>
            </a:r>
          </a:p>
          <a:p>
            <a:r>
              <a:rPr lang="de-CH" dirty="0"/>
              <a:t>4 – </a:t>
            </a:r>
            <a:r>
              <a:rPr lang="de-CH" dirty="0" err="1"/>
              <a:t>prototyping</a:t>
            </a:r>
            <a:r>
              <a:rPr lang="de-CH" dirty="0"/>
              <a:t> </a:t>
            </a:r>
          </a:p>
          <a:p>
            <a:r>
              <a:rPr lang="de-CH" dirty="0"/>
              <a:t>5 – </a:t>
            </a:r>
            <a:r>
              <a:rPr lang="de-CH" dirty="0" err="1"/>
              <a:t>put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in front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customers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18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B8360-2025-4803-B3D0-7AA3A727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</a:t>
            </a:r>
            <a:r>
              <a:rPr lang="de-CH" dirty="0"/>
              <a:t> (5)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C9029-B00F-4273-93D1-6F50B2FC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watching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interview</a:t>
            </a:r>
          </a:p>
          <a:p>
            <a:r>
              <a:rPr lang="de-CH" dirty="0"/>
              <a:t>Look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went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/not so </a:t>
            </a:r>
            <a:r>
              <a:rPr lang="de-CH" dirty="0" err="1"/>
              <a:t>well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prototype</a:t>
            </a:r>
          </a:p>
          <a:p>
            <a:r>
              <a:rPr lang="de-CH" dirty="0"/>
              <a:t>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last interview, </a:t>
            </a:r>
            <a:r>
              <a:rPr lang="de-CH" dirty="0" err="1"/>
              <a:t>put</a:t>
            </a:r>
            <a:r>
              <a:rPr lang="de-CH" dirty="0"/>
              <a:t> all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on a wall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37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FA751-7E8C-4070-9280-D8B66DD4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Look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(5)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0392A-B86F-41E5-85CF-B2B36199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Look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r>
              <a:rPr lang="de-CH" dirty="0"/>
              <a:t>Find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successful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prototype and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aren’t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so </a:t>
            </a:r>
            <a:r>
              <a:rPr lang="de-CH" dirty="0" err="1"/>
              <a:t>well</a:t>
            </a:r>
            <a:r>
              <a:rPr lang="de-CH" dirty="0"/>
              <a:t> </a:t>
            </a:r>
          </a:p>
          <a:p>
            <a:r>
              <a:rPr lang="de-CH" dirty="0"/>
              <a:t>Look back at </a:t>
            </a:r>
            <a:r>
              <a:rPr lang="de-CH" dirty="0" err="1"/>
              <a:t>Monday’s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and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6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B2AFE-8C77-4B6C-9F6B-8B388131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a plan (5)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5C9EA-83F8-4C12-AB73-56C2CE9D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a plan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</a:t>
            </a:r>
            <a:r>
              <a:rPr lang="de-CH" dirty="0" err="1"/>
              <a:t>next</a:t>
            </a:r>
            <a:r>
              <a:rPr lang="de-CH" dirty="0"/>
              <a:t> 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took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prototyping</a:t>
            </a:r>
            <a:r>
              <a:rPr lang="de-CH" dirty="0"/>
              <a:t>, </a:t>
            </a:r>
            <a:r>
              <a:rPr lang="de-CH" dirty="0" err="1"/>
              <a:t>there</a:t>
            </a:r>
            <a:r>
              <a:rPr lang="de-CH" dirty="0"/>
              <a:t> will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not </a:t>
            </a:r>
            <a:r>
              <a:rPr lang="de-CH" dirty="0" err="1"/>
              <a:t>go</a:t>
            </a:r>
            <a:r>
              <a:rPr lang="de-CH" dirty="0"/>
              <a:t> so </a:t>
            </a:r>
            <a:r>
              <a:rPr lang="de-CH" dirty="0" err="1"/>
              <a:t>well</a:t>
            </a:r>
            <a:r>
              <a:rPr lang="de-CH" dirty="0"/>
              <a:t> (e.g.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customers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</a:t>
            </a:r>
            <a:r>
              <a:rPr lang="de-CH" dirty="0" err="1"/>
              <a:t>confused</a:t>
            </a:r>
            <a:r>
              <a:rPr lang="de-CH" dirty="0"/>
              <a:t>/</a:t>
            </a:r>
            <a:r>
              <a:rPr lang="de-CH" dirty="0" err="1"/>
              <a:t>weren’t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)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probably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run</a:t>
            </a:r>
            <a:r>
              <a:rPr lang="de-CH" dirty="0"/>
              <a:t> a follow-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sprint</a:t>
            </a:r>
            <a:r>
              <a:rPr lang="de-CH" dirty="0"/>
              <a:t> (but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scratch</a:t>
            </a:r>
            <a:r>
              <a:rPr lang="de-CH" dirty="0"/>
              <a:t>! Start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updating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and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181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Start at </a:t>
            </a:r>
            <a:r>
              <a:rPr lang="de-CH" dirty="0" err="1"/>
              <a:t>the</a:t>
            </a:r>
            <a:r>
              <a:rPr lang="de-CH" dirty="0"/>
              <a:t> end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6C7F6-3D5A-4370-A48E-81107D7C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Define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-term </a:t>
            </a:r>
            <a:r>
              <a:rPr lang="de-CH" dirty="0" err="1"/>
              <a:t>goal</a:t>
            </a:r>
            <a:r>
              <a:rPr lang="de-CH" dirty="0"/>
              <a:t> (</a:t>
            </a:r>
            <a:r>
              <a:rPr lang="de-CH" dirty="0" err="1"/>
              <a:t>should</a:t>
            </a:r>
            <a:r>
              <a:rPr lang="de-CH" dirty="0"/>
              <a:t> express </a:t>
            </a:r>
            <a:r>
              <a:rPr lang="de-CH" dirty="0" err="1"/>
              <a:t>perfect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; </a:t>
            </a:r>
            <a:r>
              <a:rPr lang="de-CH" dirty="0" err="1"/>
              <a:t>optimistic</a:t>
            </a:r>
            <a:r>
              <a:rPr lang="de-CH" dirty="0"/>
              <a:t> hat)</a:t>
            </a:r>
          </a:p>
          <a:p>
            <a:r>
              <a:rPr lang="de-CH" dirty="0"/>
              <a:t>List all </a:t>
            </a:r>
            <a:r>
              <a:rPr lang="de-CH" dirty="0" err="1"/>
              <a:t>questions</a:t>
            </a:r>
            <a:r>
              <a:rPr lang="de-CH" dirty="0"/>
              <a:t>, </a:t>
            </a:r>
            <a:r>
              <a:rPr lang="de-CH" dirty="0" err="1"/>
              <a:t>risks</a:t>
            </a:r>
            <a:r>
              <a:rPr lang="de-CH" dirty="0"/>
              <a:t> &amp; </a:t>
            </a:r>
            <a:r>
              <a:rPr lang="de-CH" dirty="0" err="1"/>
              <a:t>assumptions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come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achieving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goal</a:t>
            </a:r>
            <a:r>
              <a:rPr lang="de-CH" dirty="0"/>
              <a:t> (</a:t>
            </a:r>
            <a:r>
              <a:rPr lang="de-CH" dirty="0" err="1"/>
              <a:t>pessimistic</a:t>
            </a:r>
            <a:r>
              <a:rPr lang="de-CH" dirty="0"/>
              <a:t> hat)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35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51897-4418-41CE-8088-5C6E62FC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a </a:t>
            </a:r>
            <a:r>
              <a:rPr lang="de-CH" dirty="0" err="1"/>
              <a:t>map</a:t>
            </a:r>
            <a:r>
              <a:rPr lang="de-CH" dirty="0"/>
              <a:t>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3005AF-F13C-49BE-AB38-9F1611AE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 </a:t>
            </a:r>
            <a:r>
              <a:rPr lang="de-CH" dirty="0" err="1"/>
              <a:t>diagram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shows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customer</a:t>
            </a:r>
            <a:r>
              <a:rPr lang="de-CH" dirty="0"/>
              <a:t> </a:t>
            </a:r>
            <a:r>
              <a:rPr lang="de-CH" dirty="0" err="1"/>
              <a:t>moves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product</a:t>
            </a:r>
            <a:r>
              <a:rPr lang="de-CH" dirty="0"/>
              <a:t>/</a:t>
            </a:r>
            <a:r>
              <a:rPr lang="de-CH" dirty="0" err="1"/>
              <a:t>service</a:t>
            </a:r>
            <a:r>
              <a:rPr lang="de-CH" dirty="0"/>
              <a:t> (</a:t>
            </a:r>
            <a:r>
              <a:rPr lang="de-CH" dirty="0" err="1"/>
              <a:t>rough</a:t>
            </a:r>
            <a:r>
              <a:rPr lang="de-CH" dirty="0"/>
              <a:t> draft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CD792-5B05-4612-B8E6-32F8629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Ask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experts</a:t>
            </a:r>
            <a:r>
              <a:rPr lang="de-CH" dirty="0"/>
              <a:t>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5E9AB-B0B5-44F2-917A-2721A02C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Talk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who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experts</a:t>
            </a:r>
            <a:r>
              <a:rPr lang="de-CH" dirty="0"/>
              <a:t> on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part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(interview </a:t>
            </a:r>
            <a:r>
              <a:rPr lang="de-CH" dirty="0" err="1"/>
              <a:t>them</a:t>
            </a:r>
            <a:r>
              <a:rPr lang="de-CH" dirty="0"/>
              <a:t>) </a:t>
            </a:r>
          </a:p>
          <a:p>
            <a:r>
              <a:rPr lang="de-CH" dirty="0"/>
              <a:t>These </a:t>
            </a:r>
            <a:r>
              <a:rPr lang="de-CH" dirty="0" err="1"/>
              <a:t>conversations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 </a:t>
            </a:r>
          </a:p>
          <a:p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interviews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how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might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6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4AD3-1014-4AD6-9051-B30D63E1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80235-5BF0-4AE1-90F2-38114D62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Every </a:t>
            </a:r>
            <a:r>
              <a:rPr lang="de-CH" dirty="0" err="1"/>
              <a:t>note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structured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same: </a:t>
            </a:r>
          </a:p>
          <a:p>
            <a:pPr lvl="1"/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…do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976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D8BB-6AA6-4672-BF0F-6DA9EF5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Organise</a:t>
            </a:r>
            <a:r>
              <a:rPr lang="de-CH" dirty="0"/>
              <a:t> HMW Notes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EC78D-70E9-4774-8335-6E2595FA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Spread </a:t>
            </a:r>
            <a:r>
              <a:rPr lang="de-CH" dirty="0" err="1"/>
              <a:t>them</a:t>
            </a:r>
            <a:r>
              <a:rPr lang="de-CH" dirty="0"/>
              <a:t> out and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sort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out </a:t>
            </a:r>
            <a:r>
              <a:rPr lang="de-CH" dirty="0" err="1"/>
              <a:t>into</a:t>
            </a:r>
            <a:r>
              <a:rPr lang="de-CH" dirty="0"/>
              <a:t> different </a:t>
            </a:r>
            <a:r>
              <a:rPr lang="de-CH" dirty="0" err="1"/>
              <a:t>categories</a:t>
            </a:r>
            <a:r>
              <a:rPr lang="de-CH" dirty="0"/>
              <a:t> </a:t>
            </a:r>
          </a:p>
          <a:p>
            <a:r>
              <a:rPr lang="de-CH" dirty="0" err="1"/>
              <a:t>Then</a:t>
            </a:r>
            <a:r>
              <a:rPr lang="de-CH" dirty="0"/>
              <a:t>, </a:t>
            </a:r>
            <a:r>
              <a:rPr lang="de-CH" dirty="0" err="1"/>
              <a:t>sort</a:t>
            </a:r>
            <a:r>
              <a:rPr lang="de-CH" dirty="0"/>
              <a:t> out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and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prototype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47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FCD63-ED52-49BF-821C-BB48F926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Pick a </a:t>
            </a:r>
            <a:r>
              <a:rPr lang="de-CH" dirty="0" err="1"/>
              <a:t>target</a:t>
            </a:r>
            <a:r>
              <a:rPr lang="de-CH" dirty="0"/>
              <a:t> (1)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953B4-C641-4804-A4CE-ED09075A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customer</a:t>
            </a:r>
            <a:r>
              <a:rPr lang="de-CH" dirty="0"/>
              <a:t> </a:t>
            </a:r>
          </a:p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spot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 </a:t>
            </a:r>
          </a:p>
          <a:p>
            <a:r>
              <a:rPr lang="de-CH" dirty="0"/>
              <a:t>Look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morning</a:t>
            </a:r>
            <a:r>
              <a:rPr lang="de-CH" dirty="0"/>
              <a:t> and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answer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sprint</a:t>
            </a:r>
            <a:r>
              <a:rPr lang="de-CH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4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B618E-98F6-4D94-8838-CEC30B41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Lighting</a:t>
            </a:r>
            <a:r>
              <a:rPr lang="de-CH" dirty="0"/>
              <a:t> </a:t>
            </a:r>
            <a:r>
              <a:rPr lang="de-CH" dirty="0" err="1"/>
              <a:t>demos</a:t>
            </a:r>
            <a:r>
              <a:rPr lang="de-CH" dirty="0"/>
              <a:t>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BD03B-DE36-4C3A-9093-82FCBEFE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Review </a:t>
            </a:r>
            <a:r>
              <a:rPr lang="de-CH" dirty="0" err="1"/>
              <a:t>great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industries</a:t>
            </a:r>
            <a:r>
              <a:rPr lang="de-CH" dirty="0"/>
              <a:t>/</a:t>
            </a:r>
            <a:r>
              <a:rPr lang="de-CH" dirty="0" err="1"/>
              <a:t>companies</a:t>
            </a:r>
            <a:endParaRPr lang="de-CH" dirty="0"/>
          </a:p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will </a:t>
            </a:r>
            <a:r>
              <a:rPr lang="de-CH" dirty="0" err="1"/>
              <a:t>give</a:t>
            </a:r>
            <a:r>
              <a:rPr lang="de-CH" dirty="0"/>
              <a:t> a tour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ideas</a:t>
            </a:r>
            <a:endParaRPr lang="de-CH" dirty="0"/>
          </a:p>
          <a:p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will </a:t>
            </a:r>
            <a:r>
              <a:rPr lang="de-CH" dirty="0" err="1"/>
              <a:t>capture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(</a:t>
            </a:r>
            <a:r>
              <a:rPr lang="de-CH" dirty="0" err="1"/>
              <a:t>drawing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liked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/</a:t>
            </a:r>
            <a:r>
              <a:rPr lang="de-CH" dirty="0" err="1"/>
              <a:t>idea</a:t>
            </a:r>
            <a:r>
              <a:rPr lang="de-CH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6962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801</Words>
  <Application>Microsoft Office PowerPoint</Application>
  <PresentationFormat>Breitbild</PresentationFormat>
  <Paragraphs>83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Paket</vt:lpstr>
      <vt:lpstr>Agile business analysis Sprint 1</vt:lpstr>
      <vt:lpstr>Content</vt:lpstr>
      <vt:lpstr>Start at the end (1)</vt:lpstr>
      <vt:lpstr>Make a map (1)</vt:lpstr>
      <vt:lpstr>Ask the experts (1)</vt:lpstr>
      <vt:lpstr>How might we (1)</vt:lpstr>
      <vt:lpstr>Organise HMW Notes (1)</vt:lpstr>
      <vt:lpstr>Pick a target (1)</vt:lpstr>
      <vt:lpstr>Lighting demos (2)</vt:lpstr>
      <vt:lpstr>Sketch (2)</vt:lpstr>
      <vt:lpstr>The sticky decision (3)</vt:lpstr>
      <vt:lpstr>Rumble (3)</vt:lpstr>
      <vt:lpstr>Storyboard (3)</vt:lpstr>
      <vt:lpstr>The prototype mindset (4)</vt:lpstr>
      <vt:lpstr>Build a façade (4)</vt:lpstr>
      <vt:lpstr>Pick the right tools (4)</vt:lpstr>
      <vt:lpstr>Divide and conquer (4)</vt:lpstr>
      <vt:lpstr>Trial run (4)</vt:lpstr>
      <vt:lpstr>Interview (5)</vt:lpstr>
      <vt:lpstr>Learn (5)</vt:lpstr>
      <vt:lpstr>Look for patterns (5)</vt:lpstr>
      <vt:lpstr>Make a plan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business analysis Sprint 1</dc:title>
  <dc:creator>Laura Seiler</dc:creator>
  <cp:lastModifiedBy>Laura Seiler</cp:lastModifiedBy>
  <cp:revision>8</cp:revision>
  <dcterms:created xsi:type="dcterms:W3CDTF">2019-10-11T10:20:41Z</dcterms:created>
  <dcterms:modified xsi:type="dcterms:W3CDTF">2019-10-11T14:27:44Z</dcterms:modified>
</cp:coreProperties>
</file>