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-1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03.10.19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FC04-DEA8-4C03-97DE-A36056F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25C42-92B9-4D8F-9EA3-3F512E0E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6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378C-FC20-4198-BD08-BDFAEED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FA32-BF2A-4196-8557-B326DB8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7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5D65-AA3C-4B73-8DE3-176E9736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agile?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53221-7AB9-054E-9AE5-815A612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90688"/>
            <a:ext cx="9142413" cy="42195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078134-4579-4B4E-96F7-7BBE49C68127}"/>
              </a:ext>
            </a:extLst>
          </p:cNvPr>
          <p:cNvSpPr/>
          <p:nvPr/>
        </p:nvSpPr>
        <p:spPr>
          <a:xfrm>
            <a:off x="2043119" y="1585913"/>
            <a:ext cx="8643937" cy="4200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FBFCFE">
                  <a:alpha val="0"/>
                </a:srgbClr>
              </a:gs>
              <a:gs pos="50000">
                <a:schemeClr val="accent1">
                  <a:lumMod val="0"/>
                  <a:lumOff val="10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BBE6D3-9727-104E-80A3-9FC9A9C3503C}"/>
              </a:ext>
            </a:extLst>
          </p:cNvPr>
          <p:cNvGrpSpPr/>
          <p:nvPr/>
        </p:nvGrpSpPr>
        <p:grpSpPr>
          <a:xfrm>
            <a:off x="1828800" y="1690688"/>
            <a:ext cx="4143375" cy="4095750"/>
            <a:chOff x="1828800" y="1690688"/>
            <a:chExt cx="4143375" cy="40957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9B9F64-C932-CB4A-AA2B-301AC53CE96F}"/>
                </a:ext>
              </a:extLst>
            </p:cNvPr>
            <p:cNvSpPr/>
            <p:nvPr/>
          </p:nvSpPr>
          <p:spPr>
            <a:xfrm>
              <a:off x="1828800" y="1690688"/>
              <a:ext cx="3243263" cy="409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99538-7328-1145-AD59-37FE88D88BD6}"/>
                </a:ext>
              </a:extLst>
            </p:cNvPr>
            <p:cNvSpPr/>
            <p:nvPr/>
          </p:nvSpPr>
          <p:spPr>
            <a:xfrm>
              <a:off x="4443413" y="4500563"/>
              <a:ext cx="1528762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921EB81A-E1D9-454F-95A0-217345CC9368}"/>
              </a:ext>
            </a:extLst>
          </p:cNvPr>
          <p:cNvSpPr txBox="1"/>
          <p:nvPr/>
        </p:nvSpPr>
        <p:spPr>
          <a:xfrm>
            <a:off x="728670" y="1559615"/>
            <a:ext cx="437277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Fixed </a:t>
            </a:r>
            <a:r>
              <a:rPr lang="de-DE" sz="2000" dirty="0" err="1"/>
              <a:t>Timeframes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technology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People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different </a:t>
            </a:r>
            <a:r>
              <a:rPr lang="de-DE" sz="2000" dirty="0" err="1"/>
              <a:t>knowledge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skills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B5D89D-088D-5848-867F-A01A8301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56" y="1197428"/>
            <a:ext cx="4604544" cy="50138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010AE3F-008C-834A-BB70-972889DC7F2F}"/>
              </a:ext>
            </a:extLst>
          </p:cNvPr>
          <p:cNvSpPr/>
          <p:nvPr/>
        </p:nvSpPr>
        <p:spPr>
          <a:xfrm>
            <a:off x="8215313" y="3031381"/>
            <a:ext cx="271462" cy="2714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F247F7-85F3-5245-A36E-967EE20DC377}"/>
              </a:ext>
            </a:extLst>
          </p:cNvPr>
          <p:cNvSpPr txBox="1"/>
          <p:nvPr/>
        </p:nvSpPr>
        <p:spPr>
          <a:xfrm>
            <a:off x="5072070" y="6129328"/>
            <a:ext cx="79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Schuurmann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https://i2.wp.com/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burozeven.nl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robbinschuurman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wp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-content/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uploads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/2017/05/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Stacey-Matrix.png?w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=513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0F3DB1-DEFE-1E41-B3F7-C250B0B0609D}"/>
              </a:ext>
            </a:extLst>
          </p:cNvPr>
          <p:cNvSpPr txBox="1"/>
          <p:nvPr/>
        </p:nvSpPr>
        <p:spPr>
          <a:xfrm>
            <a:off x="848948" y="6321050"/>
            <a:ext cx="679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www.quanta.co.uk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blog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/2015/09/traditional-project-management-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-agile</a:t>
            </a:r>
          </a:p>
        </p:txBody>
      </p:sp>
    </p:spTree>
    <p:extLst>
      <p:ext uri="{BB962C8B-B14F-4D97-AF65-F5344CB8AC3E}">
        <p14:creationId xmlns:p14="http://schemas.microsoft.com/office/powerpoint/2010/main" val="20863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46354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1" grpId="0" animBg="1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</vt:lpstr>
      <vt:lpstr>Digital Assistant for Students</vt:lpstr>
      <vt:lpstr>Future state</vt:lpstr>
      <vt:lpstr>Current state</vt:lpstr>
      <vt:lpstr>Why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Beutler</dc:creator>
  <cp:lastModifiedBy>Marc Beutler</cp:lastModifiedBy>
  <cp:revision>12</cp:revision>
  <dcterms:created xsi:type="dcterms:W3CDTF">2019-10-01T14:24:43Z</dcterms:created>
  <dcterms:modified xsi:type="dcterms:W3CDTF">2019-10-03T17:40:56Z</dcterms:modified>
</cp:coreProperties>
</file>