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77705"/>
  </p:normalViewPr>
  <p:slideViewPr>
    <p:cSldViewPr snapToGrid="0" snapToObjects="1">
      <p:cViewPr varScale="1">
        <p:scale>
          <a:sx n="73" d="100"/>
          <a:sy n="7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FC04-DEA8-4C03-97DE-A36056F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4881347-2359-442A-ABC8-9AF2FE24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Timetable</a:t>
            </a:r>
            <a:r>
              <a:rPr lang="de-CH" dirty="0"/>
              <a:t>, </a:t>
            </a:r>
            <a:r>
              <a:rPr lang="de-CH" dirty="0" err="1"/>
              <a:t>deadlines</a:t>
            </a:r>
            <a:r>
              <a:rPr lang="de-CH" dirty="0"/>
              <a:t>, </a:t>
            </a:r>
            <a:r>
              <a:rPr lang="de-CH" dirty="0" err="1"/>
              <a:t>topics</a:t>
            </a:r>
            <a:r>
              <a:rPr lang="de-CH" dirty="0"/>
              <a:t>, </a:t>
            </a:r>
            <a:r>
              <a:rPr lang="de-CH" dirty="0" err="1"/>
              <a:t>schedules</a:t>
            </a:r>
            <a:r>
              <a:rPr lang="de-CH" dirty="0"/>
              <a:t>, </a:t>
            </a:r>
            <a:r>
              <a:rPr lang="de-CH" dirty="0" err="1"/>
              <a:t>content</a:t>
            </a:r>
            <a:r>
              <a:rPr lang="de-CH" dirty="0"/>
              <a:t>…</a:t>
            </a:r>
          </a:p>
          <a:p>
            <a:r>
              <a:rPr lang="de-CH" dirty="0"/>
              <a:t>Extensive potential </a:t>
            </a:r>
          </a:p>
          <a:p>
            <a:r>
              <a:rPr lang="de-CH" dirty="0" err="1"/>
              <a:t>Huge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«</a:t>
            </a:r>
            <a:r>
              <a:rPr lang="de-CH" dirty="0" err="1"/>
              <a:t>effort</a:t>
            </a:r>
            <a:r>
              <a:rPr lang="de-CH" dirty="0"/>
              <a:t>»</a:t>
            </a:r>
          </a:p>
          <a:p>
            <a:r>
              <a:rPr lang="de-CH" dirty="0"/>
              <a:t>Happy Knut, happy Neyyer</a:t>
            </a:r>
          </a:p>
          <a:p>
            <a:r>
              <a:rPr lang="de-CH" dirty="0"/>
              <a:t>happy </a:t>
            </a:r>
            <a:r>
              <a:rPr lang="de-CH" dirty="0" err="1"/>
              <a:t>students</a:t>
            </a:r>
            <a:r>
              <a:rPr lang="de-CH" dirty="0"/>
              <a:t>!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C87932D-0600-4A41-960F-4CA82D5B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1690" y="2537809"/>
            <a:ext cx="3133796" cy="201536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1D68B9-2946-4519-9961-7B2097BCF6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4686" y="4688113"/>
            <a:ext cx="3519714" cy="20621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95AB48-24AA-43EE-80FE-55EFEC07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5" y="261257"/>
            <a:ext cx="8403771" cy="6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FA32-BF2A-4196-8557-B326DB86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436914"/>
            <a:ext cx="5264139" cy="4484915"/>
          </a:xfrm>
        </p:spPr>
        <p:txBody>
          <a:bodyPr anchor="ctr">
            <a:noAutofit/>
          </a:bodyPr>
          <a:lstStyle/>
          <a:p>
            <a:r>
              <a:rPr lang="de-CH" sz="2000" dirty="0">
                <a:solidFill>
                  <a:srgbClr val="000000"/>
                </a:solidFill>
              </a:rPr>
              <a:t>FHNW </a:t>
            </a:r>
            <a:r>
              <a:rPr lang="de-CH" sz="2000" dirty="0" err="1">
                <a:solidFill>
                  <a:srgbClr val="000000"/>
                </a:solidFill>
              </a:rPr>
              <a:t>receives</a:t>
            </a:r>
            <a:r>
              <a:rPr lang="de-CH" sz="2000" dirty="0">
                <a:solidFill>
                  <a:srgbClr val="000000"/>
                </a:solidFill>
              </a:rPr>
              <a:t> a </a:t>
            </a:r>
            <a:r>
              <a:rPr lang="de-CH" sz="2000" dirty="0" err="1">
                <a:solidFill>
                  <a:srgbClr val="000000"/>
                </a:solidFill>
              </a:rPr>
              <a:t>lot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of</a:t>
            </a:r>
            <a:r>
              <a:rPr lang="de-CH" sz="2000" dirty="0">
                <a:solidFill>
                  <a:srgbClr val="000000"/>
                </a:solidFill>
              </a:rPr>
              <a:t> different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r>
              <a:rPr lang="de-CH" sz="2000" dirty="0">
                <a:solidFill>
                  <a:srgbClr val="000000"/>
                </a:solidFill>
              </a:rPr>
              <a:t>:</a:t>
            </a:r>
          </a:p>
          <a:p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Administrative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pPr lvl="1"/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Curriculum-</a:t>
            </a:r>
            <a:r>
              <a:rPr lang="de-CH" sz="2000" dirty="0" err="1">
                <a:solidFill>
                  <a:srgbClr val="000000"/>
                </a:solidFill>
              </a:rPr>
              <a:t>related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pPr lvl="1"/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Module-</a:t>
            </a:r>
            <a:r>
              <a:rPr lang="de-CH" sz="2000" dirty="0" err="1">
                <a:solidFill>
                  <a:srgbClr val="000000"/>
                </a:solidFill>
              </a:rPr>
              <a:t>related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endParaRPr lang="de-CH" sz="2000" dirty="0">
              <a:solidFill>
                <a:srgbClr val="000000"/>
              </a:solidFill>
            </a:endParaRPr>
          </a:p>
          <a:p>
            <a:r>
              <a:rPr lang="de-CH" sz="2000" dirty="0" err="1">
                <a:solidFill>
                  <a:srgbClr val="000000"/>
                </a:solidFill>
              </a:rPr>
              <a:t>Answering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these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takes</a:t>
            </a:r>
            <a:r>
              <a:rPr lang="de-CH" sz="2000" dirty="0">
                <a:solidFill>
                  <a:srgbClr val="000000"/>
                </a:solidFill>
              </a:rPr>
              <a:t> a </a:t>
            </a:r>
            <a:r>
              <a:rPr lang="de-CH" sz="2000" dirty="0" err="1">
                <a:solidFill>
                  <a:srgbClr val="000000"/>
                </a:solidFill>
              </a:rPr>
              <a:t>lot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of</a:t>
            </a:r>
            <a:r>
              <a:rPr lang="de-CH" sz="2000" dirty="0">
                <a:solidFill>
                  <a:srgbClr val="000000"/>
                </a:solidFill>
              </a:rPr>
              <a:t> time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D83EA4-3012-134B-B892-BDB2FA97BA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7828" y="210817"/>
            <a:ext cx="2669870" cy="24295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BDE520-AF38-EC40-B137-A039FD099D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1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436CE-EBF9-4D4C-8D08-3CFECC1F80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3589" y="5010263"/>
            <a:ext cx="1872074" cy="1661466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53035FE-455D-4F2E-A604-1FFEA1A295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27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5D65-AA3C-4B73-8DE3-176E9736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agile?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53221-7AB9-054E-9AE5-815A612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90688"/>
            <a:ext cx="9142413" cy="42195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078134-4579-4B4E-96F7-7BBE49C68127}"/>
              </a:ext>
            </a:extLst>
          </p:cNvPr>
          <p:cNvSpPr/>
          <p:nvPr/>
        </p:nvSpPr>
        <p:spPr>
          <a:xfrm>
            <a:off x="2043119" y="1585913"/>
            <a:ext cx="8643937" cy="4200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FBFCFE">
                  <a:alpha val="0"/>
                </a:srgbClr>
              </a:gs>
              <a:gs pos="50000">
                <a:schemeClr val="accent1">
                  <a:lumMod val="0"/>
                  <a:lumOff val="10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BBE6D3-9727-104E-80A3-9FC9A9C3503C}"/>
              </a:ext>
            </a:extLst>
          </p:cNvPr>
          <p:cNvGrpSpPr/>
          <p:nvPr/>
        </p:nvGrpSpPr>
        <p:grpSpPr>
          <a:xfrm>
            <a:off x="1828800" y="1690688"/>
            <a:ext cx="4143375" cy="4095750"/>
            <a:chOff x="1828800" y="1690688"/>
            <a:chExt cx="4143375" cy="40957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9B9F64-C932-CB4A-AA2B-301AC53CE96F}"/>
                </a:ext>
              </a:extLst>
            </p:cNvPr>
            <p:cNvSpPr/>
            <p:nvPr/>
          </p:nvSpPr>
          <p:spPr>
            <a:xfrm>
              <a:off x="1828800" y="1690688"/>
              <a:ext cx="3243263" cy="409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99538-7328-1145-AD59-37FE88D88BD6}"/>
                </a:ext>
              </a:extLst>
            </p:cNvPr>
            <p:cNvSpPr/>
            <p:nvPr/>
          </p:nvSpPr>
          <p:spPr>
            <a:xfrm>
              <a:off x="4443413" y="4500563"/>
              <a:ext cx="1528762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921EB81A-E1D9-454F-95A0-217345CC9368}"/>
              </a:ext>
            </a:extLst>
          </p:cNvPr>
          <p:cNvSpPr txBox="1"/>
          <p:nvPr/>
        </p:nvSpPr>
        <p:spPr>
          <a:xfrm>
            <a:off x="728670" y="1559615"/>
            <a:ext cx="437277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Fixed </a:t>
            </a:r>
            <a:r>
              <a:rPr lang="de-DE" sz="2000" dirty="0" err="1"/>
              <a:t>Timeframes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technology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People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different </a:t>
            </a:r>
            <a:r>
              <a:rPr lang="de-DE" sz="2000" dirty="0" err="1"/>
              <a:t>knowledge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skills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B5D89D-088D-5848-867F-A01A8301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56" y="1197428"/>
            <a:ext cx="4604544" cy="50138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010AE3F-008C-834A-BB70-972889DC7F2F}"/>
              </a:ext>
            </a:extLst>
          </p:cNvPr>
          <p:cNvSpPr/>
          <p:nvPr/>
        </p:nvSpPr>
        <p:spPr>
          <a:xfrm>
            <a:off x="8215313" y="3031381"/>
            <a:ext cx="271462" cy="2714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F247F7-85F3-5245-A36E-967EE20DC377}"/>
              </a:ext>
            </a:extLst>
          </p:cNvPr>
          <p:cNvSpPr txBox="1"/>
          <p:nvPr/>
        </p:nvSpPr>
        <p:spPr>
          <a:xfrm>
            <a:off x="5072070" y="6129328"/>
            <a:ext cx="79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Schuurmann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https://i2.wp.com/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burozeven.nl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robbinschuurman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wp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-content/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uploads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/2017/05/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Stacey-Matrix.png?w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=513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0F3DB1-DEFE-1E41-B3F7-C250B0B0609D}"/>
              </a:ext>
            </a:extLst>
          </p:cNvPr>
          <p:cNvSpPr txBox="1"/>
          <p:nvPr/>
        </p:nvSpPr>
        <p:spPr>
          <a:xfrm>
            <a:off x="848948" y="6321050"/>
            <a:ext cx="679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www.quanta.co.uk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blog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/2015/09/traditional-project-management-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-agile</a:t>
            </a:r>
          </a:p>
        </p:txBody>
      </p:sp>
    </p:spTree>
    <p:extLst>
      <p:ext uri="{BB962C8B-B14F-4D97-AF65-F5344CB8AC3E}">
        <p14:creationId xmlns:p14="http://schemas.microsoft.com/office/powerpoint/2010/main" val="20863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46354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1" grpId="0" animBg="1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</vt:lpstr>
      <vt:lpstr>Digital Assistant for Students</vt:lpstr>
      <vt:lpstr>Future state</vt:lpstr>
      <vt:lpstr>PowerPoint-Präsentation</vt:lpstr>
      <vt:lpstr>Why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for Students</dc:title>
  <dc:creator>Niggli Lorenzo (s)</dc:creator>
  <cp:lastModifiedBy>Luca Mueller</cp:lastModifiedBy>
  <cp:revision>5</cp:revision>
  <dcterms:created xsi:type="dcterms:W3CDTF">2019-10-03T18:53:40Z</dcterms:created>
  <dcterms:modified xsi:type="dcterms:W3CDTF">2019-10-04T10:59:36Z</dcterms:modified>
</cp:coreProperties>
</file>