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4901" autoAdjust="0"/>
  </p:normalViewPr>
  <p:slideViewPr>
    <p:cSldViewPr snapToGrid="0" snapToObjects="1">
      <p:cViewPr>
        <p:scale>
          <a:sx n="100" d="100"/>
          <a:sy n="100" d="100"/>
        </p:scale>
        <p:origin x="13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537"/>
          </a:xfrm>
        </p:spPr>
        <p:txBody>
          <a:bodyPr>
            <a:normAutofit/>
          </a:bodyPr>
          <a:lstStyle/>
          <a:p>
            <a:r>
              <a:rPr lang="de-DE" sz="5400" dirty="0"/>
              <a:t>Digital </a:t>
            </a:r>
            <a:r>
              <a:rPr lang="de-DE" sz="5400" dirty="0" err="1"/>
              <a:t>Assistant</a:t>
            </a:r>
            <a:r>
              <a:rPr lang="de-DE" sz="5400" dirty="0"/>
              <a:t> </a:t>
            </a:r>
            <a:r>
              <a:rPr lang="de-DE" sz="5400" dirty="0" err="1"/>
              <a:t>for</a:t>
            </a:r>
            <a:r>
              <a:rPr lang="de-DE" sz="5400" dirty="0"/>
              <a:t> </a:t>
            </a:r>
            <a:r>
              <a:rPr lang="de-DE" sz="5400" dirty="0" err="1"/>
              <a:t>Students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101"/>
            <a:ext cx="9144000" cy="1830323"/>
          </a:xfrm>
        </p:spPr>
        <p:txBody>
          <a:bodyPr/>
          <a:lstStyle/>
          <a:p>
            <a:r>
              <a:rPr lang="de-DE" sz="2800" dirty="0"/>
              <a:t>Short </a:t>
            </a:r>
            <a:r>
              <a:rPr lang="de-DE" sz="2800" dirty="0" err="1"/>
              <a:t>questionaire</a:t>
            </a:r>
            <a:endParaRPr lang="de-DE" sz="2800" dirty="0"/>
          </a:p>
          <a:p>
            <a:endParaRPr lang="de-DE" dirty="0"/>
          </a:p>
          <a:p>
            <a:r>
              <a:rPr lang="de-DE" sz="1800" dirty="0"/>
              <a:t>Anton, Lorenzo, Luca, Marc</a:t>
            </a:r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CD18E-67EC-4B2F-9483-6896A43F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https://bit.ly/35GZTAu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AA47BB-4EB7-4868-86E7-FAB147376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r="869"/>
          <a:stretch/>
        </p:blipFill>
        <p:spPr>
          <a:xfrm>
            <a:off x="3746897" y="1690688"/>
            <a:ext cx="4698205" cy="46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24A8D-1AF4-4895-9B33-12D5AC5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2EFE36-76D5-4440-9C92-708EA6FA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4" y="1181100"/>
            <a:ext cx="10456753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</vt:lpstr>
      <vt:lpstr>Digital Assistant for Students</vt:lpstr>
      <vt:lpstr>https://bit.ly/35GZTAu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for Students</dc:title>
  <dc:creator>Niggli Lorenzo (s)</dc:creator>
  <cp:lastModifiedBy>Luca Mueller</cp:lastModifiedBy>
  <cp:revision>9</cp:revision>
  <dcterms:created xsi:type="dcterms:W3CDTF">2019-10-03T18:53:40Z</dcterms:created>
  <dcterms:modified xsi:type="dcterms:W3CDTF">2019-10-18T08:36:36Z</dcterms:modified>
</cp:coreProperties>
</file>