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Beutler</dc:creator>
  <cp:lastModifiedBy>Marc Beutler</cp:lastModifiedBy>
  <cp:revision>1</cp:revision>
  <dcterms:created xsi:type="dcterms:W3CDTF">2019-10-01T14:24:43Z</dcterms:created>
  <dcterms:modified xsi:type="dcterms:W3CDTF">2019-10-01T14:25:18Z</dcterms:modified>
</cp:coreProperties>
</file>