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9A065-B0A3-7744-88D9-559D079F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10A582-B29C-F14F-B348-29FF1AD8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F2E8A-0C9F-C145-9A3A-C012AD10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758DF-6466-3F4E-8575-A08832D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ACC094-F786-C146-A758-9A9649D4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20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C8A45-27AA-A64B-8EF6-2C9D348E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6E386-06BE-4645-9FD7-420AA9A9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11AF-3535-6049-B264-E32AD113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33913-FC91-CB49-A2E3-EA0A42C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EC8AA-9E70-5941-82B3-3986D25D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3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C5453-6FC7-A64C-9DC5-D2C0BF1F2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4A6B4-B519-934E-A45A-B5C4246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96175-D932-DA4E-B6D1-EA8A426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7462F-1FBE-3C49-8FC4-131DCFFA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0C294-326B-CD48-B07E-96B9526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90AF1-FC75-3B48-8734-E519CA4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F4D246-54A8-C74D-884C-551451D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91479-4B78-C849-A972-A8819E4E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786AB-4385-DE4D-A518-EA49E96B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52770-A23C-324A-A091-EDEFBE1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F04D-D270-B048-9C0B-FE0AC00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A41E7-98D6-EB46-9E0D-1E741D0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53D54D-5E14-8844-A236-12D6F858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0BF90-259A-6B47-B71C-F01AF6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FF55-209D-4A4B-A2D9-601BE8D9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57741-29C0-1F44-972B-8267980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13BD-FA9E-4D45-88C7-8B828FD68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863CF-DCDC-BA44-8824-9429D479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4B9E95-4D51-6A4F-BD1F-0B02DB3D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8BA7D-B5F0-074B-B502-BFA00383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EE19AC-A9FB-6A40-92EA-368E08AB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8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50EE-876C-2B49-939B-FBD63F73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E05EA-6129-0F44-8CAA-D96020B1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7971C-3B1B-7D4B-A8C1-F41C89D21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724779-F061-AF44-BB73-16FB942F5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4FF56-70B5-0B4D-9C4A-398EF3A1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5EEC7E-9E23-5947-89C2-A1A586F8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47C9D-EF9E-F045-BD28-0B24379E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6CEFBA-E438-4849-A32E-B2073499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7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24BB2-D654-4B4A-A571-91B380C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23B593-7F38-F446-B8C6-817F55CA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861AFE-0BAB-CC45-AF3D-5DBC8E02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4AB31F-239C-A148-9BD5-94EC9C4C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51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5DF82F-7011-8B43-941D-90D68A9B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8A7E04-FD7A-1A4E-9A96-9160ADD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3450DD-DE5D-484D-9F1B-085B0B74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3F84C-EA0F-C640-82CE-84C30A3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7925-3E57-A14E-8B43-CF81E16A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BE359B-E130-5E43-9F31-054DEAC7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DDCE68-12C8-814A-BEAE-DEBAEE7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C951-D1A5-6547-9671-216A7918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1D6BD0-51B8-0441-9B91-917BB49D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893F6-04F3-2840-AED7-EDF654F7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F9E7DA-19B6-854A-B3CB-DE2D621F6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158D6-015B-074D-8CCE-1FA71250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DEEDC8-6446-A245-8AAA-231873D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88F770-0FF0-A349-B281-AED1F7BA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4AC95-33F3-D64E-8065-CF7FF2D9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5CF965-4F52-EA45-99EE-0F1CF59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10B-522D-EA49-B4F5-33CA13BF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4B060-78D5-EB42-9C3B-D39EE23D1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79D4-6B5A-1F4B-893F-FAFE452DC4BF}" type="datetimeFigureOut">
              <a:rPr lang="de-DE" smtClean="0"/>
              <a:t>02.10.19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1B61C-26D1-E747-B475-D46F30B5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83940-283F-F042-90EE-37EF10488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662D-82FD-E043-B6B2-32F59238A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4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9A42-944F-2640-A1E5-D84EDE9C9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Students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1ABEB-D542-C749-9035-4A010A21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2662"/>
            <a:ext cx="9144000" cy="1655762"/>
          </a:xfrm>
        </p:spPr>
        <p:txBody>
          <a:bodyPr/>
          <a:lstStyle/>
          <a:p>
            <a:r>
              <a:rPr lang="de-DE" dirty="0"/>
              <a:t>Agile Business Analysis </a:t>
            </a:r>
            <a:r>
              <a:rPr lang="de-DE" dirty="0" err="1"/>
              <a:t>tool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63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4FC04-DEA8-4C03-97DE-A36056F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25C42-92B9-4D8F-9EA3-3F512E0E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61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378C-FC20-4198-BD08-BDFAEED4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state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3BFA32-BF2A-4196-8557-B326DB8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76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C5D65-AA3C-4B73-8DE3-176E9736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agile?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953221-7AB9-054E-9AE5-815A6121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93" y="1690688"/>
            <a:ext cx="9142413" cy="421957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078134-4579-4B4E-96F7-7BBE49C68127}"/>
              </a:ext>
            </a:extLst>
          </p:cNvPr>
          <p:cNvSpPr/>
          <p:nvPr/>
        </p:nvSpPr>
        <p:spPr>
          <a:xfrm>
            <a:off x="2043119" y="1585913"/>
            <a:ext cx="8643937" cy="4200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rgbClr val="FBFCFE">
                  <a:alpha val="0"/>
                </a:srgbClr>
              </a:gs>
              <a:gs pos="50000">
                <a:schemeClr val="accent1">
                  <a:lumMod val="0"/>
                  <a:lumOff val="10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BBE6D3-9727-104E-80A3-9FC9A9C3503C}"/>
              </a:ext>
            </a:extLst>
          </p:cNvPr>
          <p:cNvGrpSpPr/>
          <p:nvPr/>
        </p:nvGrpSpPr>
        <p:grpSpPr>
          <a:xfrm>
            <a:off x="1828800" y="1690688"/>
            <a:ext cx="4143375" cy="4095750"/>
            <a:chOff x="1828800" y="1690688"/>
            <a:chExt cx="4143375" cy="409575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19B9F64-C932-CB4A-AA2B-301AC53CE96F}"/>
                </a:ext>
              </a:extLst>
            </p:cNvPr>
            <p:cNvSpPr/>
            <p:nvPr/>
          </p:nvSpPr>
          <p:spPr>
            <a:xfrm>
              <a:off x="1828800" y="1690688"/>
              <a:ext cx="3243263" cy="409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7699538-7328-1145-AD59-37FE88D88BD6}"/>
                </a:ext>
              </a:extLst>
            </p:cNvPr>
            <p:cNvSpPr/>
            <p:nvPr/>
          </p:nvSpPr>
          <p:spPr>
            <a:xfrm>
              <a:off x="4443413" y="4500563"/>
              <a:ext cx="1528762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921EB81A-E1D9-454F-95A0-217345CC9368}"/>
              </a:ext>
            </a:extLst>
          </p:cNvPr>
          <p:cNvSpPr txBox="1"/>
          <p:nvPr/>
        </p:nvSpPr>
        <p:spPr>
          <a:xfrm>
            <a:off x="500064" y="2169218"/>
            <a:ext cx="437277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Fixed </a:t>
            </a:r>
            <a:r>
              <a:rPr lang="de-DE" sz="2000" dirty="0" err="1"/>
              <a:t>Timeframe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setting</a:t>
            </a:r>
            <a:r>
              <a:rPr lang="de-DE" sz="2000" dirty="0"/>
              <a:t> -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endParaRPr lang="de-DE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fixed</a:t>
            </a:r>
            <a:r>
              <a:rPr lang="de-DE" sz="2000" dirty="0"/>
              <a:t> </a:t>
            </a:r>
            <a:r>
              <a:rPr lang="de-DE" sz="2000" dirty="0" err="1"/>
              <a:t>technology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863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46354 0.002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Office</vt:lpstr>
      <vt:lpstr>Digital Assistant for Students</vt:lpstr>
      <vt:lpstr>Future state</vt:lpstr>
      <vt:lpstr>Current state</vt:lpstr>
      <vt:lpstr>Why agile?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Beutler</dc:creator>
  <cp:lastModifiedBy>Marc Beutler</cp:lastModifiedBy>
  <cp:revision>8</cp:revision>
  <dcterms:created xsi:type="dcterms:W3CDTF">2019-10-01T14:24:43Z</dcterms:created>
  <dcterms:modified xsi:type="dcterms:W3CDTF">2019-10-02T20:17:53Z</dcterms:modified>
</cp:coreProperties>
</file>