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3" r:id="rId6"/>
    <p:sldId id="261" r:id="rId7"/>
    <p:sldId id="262" r:id="rId8"/>
    <p:sldId id="264" r:id="rId9"/>
    <p:sldId id="259" r:id="rId10"/>
    <p:sldId id="260" r:id="rId11"/>
    <p:sldId id="265" r:id="rId12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BD052E-362B-F746-B94B-463AADC83F28}" v="78" dt="2019-10-04T05:56:04.290"/>
    <p1510:client id="{FEBA33D4-AD0F-214D-A7F1-E400B13251C7}" v="2" dt="2019-10-03T18:23:07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51863" autoAdjust="0"/>
  </p:normalViewPr>
  <p:slideViewPr>
    <p:cSldViewPr snapToGrid="0">
      <p:cViewPr varScale="1">
        <p:scale>
          <a:sx n="54" d="100"/>
          <a:sy n="54" d="100"/>
        </p:scale>
        <p:origin x="28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 Engel" userId="e88b615288591efc" providerId="LiveId" clId="{CDBD052E-362B-F746-B94B-463AADC83F28}"/>
    <pc:docChg chg="modSld">
      <pc:chgData name="Joel Engel" userId="e88b615288591efc" providerId="LiveId" clId="{CDBD052E-362B-F746-B94B-463AADC83F28}" dt="2019-10-04T05:56:04.290" v="77"/>
      <pc:docMkLst>
        <pc:docMk/>
      </pc:docMkLst>
      <pc:sldChg chg="modSp">
        <pc:chgData name="Joel Engel" userId="e88b615288591efc" providerId="LiveId" clId="{CDBD052E-362B-F746-B94B-463AADC83F28}" dt="2019-10-04T05:56:04.290" v="77"/>
        <pc:sldMkLst>
          <pc:docMk/>
          <pc:sldMk cId="4209322005" sldId="259"/>
        </pc:sldMkLst>
        <pc:graphicFrameChg chg="mod">
          <ac:chgData name="Joel Engel" userId="e88b615288591efc" providerId="LiveId" clId="{CDBD052E-362B-F746-B94B-463AADC83F28}" dt="2019-10-04T05:56:04.290" v="77"/>
          <ac:graphicFrameMkLst>
            <pc:docMk/>
            <pc:sldMk cId="4209322005" sldId="259"/>
            <ac:graphicFrameMk id="6" creationId="{BF629521-FFD2-45DA-9D1D-A5F09BD5A2D9}"/>
          </ac:graphicFrameMkLst>
        </pc:graphicFrameChg>
      </pc:sldChg>
    </pc:docChg>
  </pc:docChgLst>
  <pc:docChgLst>
    <pc:chgData name="Alain Schmutz" userId="10781f8fef0267e3" providerId="LiveId" clId="{FEBA33D4-AD0F-214D-A7F1-E400B13251C7}"/>
    <pc:docChg chg="modSld">
      <pc:chgData name="Alain Schmutz" userId="10781f8fef0267e3" providerId="LiveId" clId="{FEBA33D4-AD0F-214D-A7F1-E400B13251C7}" dt="2019-10-03T18:23:20.050" v="3" actId="20577"/>
      <pc:docMkLst>
        <pc:docMk/>
      </pc:docMkLst>
      <pc:sldChg chg="modSp modNotesTx">
        <pc:chgData name="Alain Schmutz" userId="10781f8fef0267e3" providerId="LiveId" clId="{FEBA33D4-AD0F-214D-A7F1-E400B13251C7}" dt="2019-10-03T18:23:20.050" v="3" actId="20577"/>
        <pc:sldMkLst>
          <pc:docMk/>
          <pc:sldMk cId="4209322005" sldId="259"/>
        </pc:sldMkLst>
        <pc:graphicFrameChg chg="mod">
          <ac:chgData name="Alain Schmutz" userId="10781f8fef0267e3" providerId="LiveId" clId="{FEBA33D4-AD0F-214D-A7F1-E400B13251C7}" dt="2019-10-03T18:23:07.235" v="1" actId="20577"/>
          <ac:graphicFrameMkLst>
            <pc:docMk/>
            <pc:sldMk cId="4209322005" sldId="259"/>
            <ac:graphicFrameMk id="6" creationId="{BF629521-FFD2-45DA-9D1D-A5F09BD5A2D9}"/>
          </ac:graphicFrameMkLst>
        </pc:graphicFrameChg>
      </pc:sldChg>
    </pc:docChg>
  </pc:docChgLst>
  <pc:docChgLst>
    <pc:chgData name="Joel Engel" userId="e88b615288591efc" providerId="LiveId" clId="{62A7AAA2-C952-7047-9CD5-95D2C3BABD6F}"/>
    <pc:docChg chg="undo custSel addSld modSld">
      <pc:chgData name="Joel Engel" userId="e88b615288591efc" providerId="LiveId" clId="{62A7AAA2-C952-7047-9CD5-95D2C3BABD6F}" dt="2019-09-28T14:34:20.201" v="1882" actId="20577"/>
      <pc:docMkLst>
        <pc:docMk/>
      </pc:docMkLst>
      <pc:sldChg chg="modSp">
        <pc:chgData name="Joel Engel" userId="e88b615288591efc" providerId="LiveId" clId="{62A7AAA2-C952-7047-9CD5-95D2C3BABD6F}" dt="2019-09-28T13:18:13.541" v="889" actId="790"/>
        <pc:sldMkLst>
          <pc:docMk/>
          <pc:sldMk cId="1487700712" sldId="256"/>
        </pc:sldMkLst>
        <pc:spChg chg="mod">
          <ac:chgData name="Joel Engel" userId="e88b615288591efc" providerId="LiveId" clId="{62A7AAA2-C952-7047-9CD5-95D2C3BABD6F}" dt="2019-09-28T13:18:13.541" v="889" actId="790"/>
          <ac:spMkLst>
            <pc:docMk/>
            <pc:sldMk cId="1487700712" sldId="256"/>
            <ac:spMk id="2" creationId="{C02C5318-1A1E-49D0-B2E2-A4B0FA9E8A40}"/>
          </ac:spMkLst>
        </pc:spChg>
        <pc:spChg chg="mod">
          <ac:chgData name="Joel Engel" userId="e88b615288591efc" providerId="LiveId" clId="{62A7AAA2-C952-7047-9CD5-95D2C3BABD6F}" dt="2019-09-28T13:18:13.541" v="889" actId="790"/>
          <ac:spMkLst>
            <pc:docMk/>
            <pc:sldMk cId="1487700712" sldId="256"/>
            <ac:spMk id="3" creationId="{48B6CF59-4E5B-494D-A2F7-97ADD01E6497}"/>
          </ac:spMkLst>
        </pc:spChg>
        <pc:spChg chg="mod">
          <ac:chgData name="Joel Engel" userId="e88b615288591efc" providerId="LiveId" clId="{62A7AAA2-C952-7047-9CD5-95D2C3BABD6F}" dt="2019-09-28T13:18:13.541" v="889" actId="790"/>
          <ac:spMkLst>
            <pc:docMk/>
            <pc:sldMk cId="1487700712" sldId="256"/>
            <ac:spMk id="15" creationId="{493D4EDA-58E0-40CC-B3CA-14CDEB349D24}"/>
          </ac:spMkLst>
        </pc:spChg>
      </pc:sldChg>
      <pc:sldChg chg="modSp modNotesTx">
        <pc:chgData name="Joel Engel" userId="e88b615288591efc" providerId="LiveId" clId="{62A7AAA2-C952-7047-9CD5-95D2C3BABD6F}" dt="2019-09-28T14:33:15.859" v="1804" actId="20577"/>
        <pc:sldMkLst>
          <pc:docMk/>
          <pc:sldMk cId="4209322005" sldId="259"/>
        </pc:sldMkLst>
        <pc:spChg chg="mod">
          <ac:chgData name="Joel Engel" userId="e88b615288591efc" providerId="LiveId" clId="{62A7AAA2-C952-7047-9CD5-95D2C3BABD6F}" dt="2019-09-28T12:56:12.091" v="86" actId="20577"/>
          <ac:spMkLst>
            <pc:docMk/>
            <pc:sldMk cId="4209322005" sldId="259"/>
            <ac:spMk id="2" creationId="{7F2616EE-270D-4F4C-BA1F-2708D387B800}"/>
          </ac:spMkLst>
        </pc:spChg>
        <pc:graphicFrameChg chg="mod">
          <ac:chgData name="Joel Engel" userId="e88b615288591efc" providerId="LiveId" clId="{62A7AAA2-C952-7047-9CD5-95D2C3BABD6F}" dt="2019-09-28T14:33:15.859" v="1804" actId="20577"/>
          <ac:graphicFrameMkLst>
            <pc:docMk/>
            <pc:sldMk cId="4209322005" sldId="259"/>
            <ac:graphicFrameMk id="6" creationId="{BF629521-FFD2-45DA-9D1D-A5F09BD5A2D9}"/>
          </ac:graphicFrameMkLst>
        </pc:graphicFrameChg>
      </pc:sldChg>
      <pc:sldChg chg="modSp">
        <pc:chgData name="Joel Engel" userId="e88b615288591efc" providerId="LiveId" clId="{62A7AAA2-C952-7047-9CD5-95D2C3BABD6F}" dt="2019-09-28T14:06:22.611" v="1435" actId="20577"/>
        <pc:sldMkLst>
          <pc:docMk/>
          <pc:sldMk cId="3501347425" sldId="260"/>
        </pc:sldMkLst>
        <pc:spChg chg="mod">
          <ac:chgData name="Joel Engel" userId="e88b615288591efc" providerId="LiveId" clId="{62A7AAA2-C952-7047-9CD5-95D2C3BABD6F}" dt="2019-09-28T14:06:22.611" v="1435" actId="20577"/>
          <ac:spMkLst>
            <pc:docMk/>
            <pc:sldMk cId="3501347425" sldId="260"/>
            <ac:spMk id="2" creationId="{0F87E73C-2B1A-4602-BFBE-CFE1E55D9B38}"/>
          </ac:spMkLst>
        </pc:spChg>
        <pc:spChg chg="mod">
          <ac:chgData name="Joel Engel" userId="e88b615288591efc" providerId="LiveId" clId="{62A7AAA2-C952-7047-9CD5-95D2C3BABD6F}" dt="2019-09-28T14:06:16.868" v="1420" actId="20577"/>
          <ac:spMkLst>
            <pc:docMk/>
            <pc:sldMk cId="3501347425" sldId="260"/>
            <ac:spMk id="3" creationId="{A9CB511D-EA45-4336-847C-1252667143B5}"/>
          </ac:spMkLst>
        </pc:spChg>
      </pc:sldChg>
      <pc:sldChg chg="addSp delSp modSp delDesignElem modNotesTx">
        <pc:chgData name="Joel Engel" userId="e88b615288591efc" providerId="LiveId" clId="{62A7AAA2-C952-7047-9CD5-95D2C3BABD6F}" dt="2019-09-28T13:48:16.538" v="1252" actId="1076"/>
        <pc:sldMkLst>
          <pc:docMk/>
          <pc:sldMk cId="1703342593" sldId="261"/>
        </pc:sldMkLst>
        <pc:spChg chg="mod">
          <ac:chgData name="Joel Engel" userId="e88b615288591efc" providerId="LiveId" clId="{62A7AAA2-C952-7047-9CD5-95D2C3BABD6F}" dt="2019-09-28T12:54:37.282" v="18" actId="20577"/>
          <ac:spMkLst>
            <pc:docMk/>
            <pc:sldMk cId="1703342593" sldId="261"/>
            <ac:spMk id="2" creationId="{5B040558-A365-4CCE-92FA-5A48CD98F9C9}"/>
          </ac:spMkLst>
        </pc:spChg>
        <pc:spChg chg="add del mod">
          <ac:chgData name="Joel Engel" userId="e88b615288591efc" providerId="LiveId" clId="{62A7AAA2-C952-7047-9CD5-95D2C3BABD6F}" dt="2019-09-28T13:33:36.713" v="1186"/>
          <ac:spMkLst>
            <pc:docMk/>
            <pc:sldMk cId="1703342593" sldId="261"/>
            <ac:spMk id="3" creationId="{A5560E53-ECBB-AE4E-A707-CC123170D51A}"/>
          </ac:spMkLst>
        </pc:spChg>
        <pc:spChg chg="add del mod">
          <ac:chgData name="Joel Engel" userId="e88b615288591efc" providerId="LiveId" clId="{62A7AAA2-C952-7047-9CD5-95D2C3BABD6F}" dt="2019-09-28T13:33:46.316" v="1187"/>
          <ac:spMkLst>
            <pc:docMk/>
            <pc:sldMk cId="1703342593" sldId="261"/>
            <ac:spMk id="5" creationId="{5A98380D-6AF1-9541-9685-6F2DB1816CD8}"/>
          </ac:spMkLst>
        </pc:spChg>
        <pc:spChg chg="add del mod">
          <ac:chgData name="Joel Engel" userId="e88b615288591efc" providerId="LiveId" clId="{62A7AAA2-C952-7047-9CD5-95D2C3BABD6F}" dt="2019-09-28T13:33:46.316" v="1187"/>
          <ac:spMkLst>
            <pc:docMk/>
            <pc:sldMk cId="1703342593" sldId="261"/>
            <ac:spMk id="6" creationId="{2AC5D35E-5570-9841-B53E-FEDBF6E411FD}"/>
          </ac:spMkLst>
        </pc:spChg>
        <pc:spChg chg="add del mod">
          <ac:chgData name="Joel Engel" userId="e88b615288591efc" providerId="LiveId" clId="{62A7AAA2-C952-7047-9CD5-95D2C3BABD6F}" dt="2019-09-28T13:46:50.058" v="1190"/>
          <ac:spMkLst>
            <pc:docMk/>
            <pc:sldMk cId="1703342593" sldId="261"/>
            <ac:spMk id="7" creationId="{6C753FFF-6DD9-5C45-B43C-44F48FBB2605}"/>
          </ac:spMkLst>
        </pc:spChg>
        <pc:spChg chg="add del mod">
          <ac:chgData name="Joel Engel" userId="e88b615288591efc" providerId="LiveId" clId="{62A7AAA2-C952-7047-9CD5-95D2C3BABD6F}" dt="2019-09-28T13:47:22.492" v="1199"/>
          <ac:spMkLst>
            <pc:docMk/>
            <pc:sldMk cId="1703342593" sldId="261"/>
            <ac:spMk id="8" creationId="{C8FA5C6D-0F4B-704C-B182-A1863312395D}"/>
          </ac:spMkLst>
        </pc:spChg>
        <pc:spChg chg="add mod">
          <ac:chgData name="Joel Engel" userId="e88b615288591efc" providerId="LiveId" clId="{62A7AAA2-C952-7047-9CD5-95D2C3BABD6F}" dt="2019-09-28T13:48:02.829" v="1247" actId="122"/>
          <ac:spMkLst>
            <pc:docMk/>
            <pc:sldMk cId="1703342593" sldId="261"/>
            <ac:spMk id="17" creationId="{CB3E5CEF-1EB0-1A42-8A02-F13580F708E1}"/>
          </ac:spMkLst>
        </pc:spChg>
        <pc:spChg chg="add mod">
          <ac:chgData name="Joel Engel" userId="e88b615288591efc" providerId="LiveId" clId="{62A7AAA2-C952-7047-9CD5-95D2C3BABD6F}" dt="2019-09-28T13:48:06.347" v="1249" actId="122"/>
          <ac:spMkLst>
            <pc:docMk/>
            <pc:sldMk cId="1703342593" sldId="261"/>
            <ac:spMk id="18" creationId="{6452158E-8B3A-AD4C-85B4-C85D0E61E6B8}"/>
          </ac:spMkLst>
        </pc:spChg>
        <pc:spChg chg="add del mod">
          <ac:chgData name="Joel Engel" userId="e88b615288591efc" providerId="LiveId" clId="{62A7AAA2-C952-7047-9CD5-95D2C3BABD6F}" dt="2019-09-28T13:48:11.336" v="1250" actId="478"/>
          <ac:spMkLst>
            <pc:docMk/>
            <pc:sldMk cId="1703342593" sldId="261"/>
            <ac:spMk id="19" creationId="{B29F4FC2-8FE0-9D45-BFB4-B7648565F940}"/>
          </ac:spMkLst>
        </pc:spChg>
        <pc:spChg chg="del">
          <ac:chgData name="Joel Engel" userId="e88b615288591efc" providerId="LiveId" clId="{62A7AAA2-C952-7047-9CD5-95D2C3BABD6F}" dt="2019-09-28T13:33:36.713" v="1186"/>
          <ac:spMkLst>
            <pc:docMk/>
            <pc:sldMk cId="1703342593" sldId="261"/>
            <ac:spMk id="29" creationId="{BFDA9692-ECDC-4B59-86B2-8C90FDE1A055}"/>
          </ac:spMkLst>
        </pc:spChg>
        <pc:spChg chg="del">
          <ac:chgData name="Joel Engel" userId="e88b615288591efc" providerId="LiveId" clId="{62A7AAA2-C952-7047-9CD5-95D2C3BABD6F}" dt="2019-09-28T13:33:36.713" v="1186"/>
          <ac:spMkLst>
            <pc:docMk/>
            <pc:sldMk cId="1703342593" sldId="261"/>
            <ac:spMk id="31" creationId="{12C05506-42A1-49C0-9D87-081CCD9023D6}"/>
          </ac:spMkLst>
        </pc:spChg>
        <pc:graphicFrameChg chg="del mod">
          <ac:chgData name="Joel Engel" userId="e88b615288591efc" providerId="LiveId" clId="{62A7AAA2-C952-7047-9CD5-95D2C3BABD6F}" dt="2019-09-28T13:33:23.968" v="1184" actId="478"/>
          <ac:graphicFrameMkLst>
            <pc:docMk/>
            <pc:sldMk cId="1703342593" sldId="261"/>
            <ac:graphicFrameMk id="4" creationId="{81E592E1-99DF-4294-A2E9-EF46299BD3F4}"/>
          </ac:graphicFrameMkLst>
        </pc:graphicFrameChg>
        <pc:picChg chg="add mod">
          <ac:chgData name="Joel Engel" userId="e88b615288591efc" providerId="LiveId" clId="{62A7AAA2-C952-7047-9CD5-95D2C3BABD6F}" dt="2019-09-28T13:48:16.538" v="1252" actId="1076"/>
          <ac:picMkLst>
            <pc:docMk/>
            <pc:sldMk cId="1703342593" sldId="261"/>
            <ac:picMk id="10" creationId="{BB637BE0-1E7C-7543-9F23-D3CED2BAFDA6}"/>
          </ac:picMkLst>
        </pc:picChg>
        <pc:picChg chg="add mod">
          <ac:chgData name="Joel Engel" userId="e88b615288591efc" providerId="LiveId" clId="{62A7AAA2-C952-7047-9CD5-95D2C3BABD6F}" dt="2019-09-28T13:48:14.619" v="1251" actId="1076"/>
          <ac:picMkLst>
            <pc:docMk/>
            <pc:sldMk cId="1703342593" sldId="261"/>
            <ac:picMk id="12" creationId="{0F003201-A10E-CD4A-AC9D-06D87636EDAA}"/>
          </ac:picMkLst>
        </pc:picChg>
        <pc:picChg chg="add mod">
          <ac:chgData name="Joel Engel" userId="e88b615288591efc" providerId="LiveId" clId="{62A7AAA2-C952-7047-9CD5-95D2C3BABD6F}" dt="2019-09-28T13:47:57.583" v="1244" actId="1076"/>
          <ac:picMkLst>
            <pc:docMk/>
            <pc:sldMk cId="1703342593" sldId="261"/>
            <ac:picMk id="14" creationId="{A20D9C6B-3F40-0F41-ACC0-A68D066AE71E}"/>
          </ac:picMkLst>
        </pc:picChg>
        <pc:picChg chg="add mod">
          <ac:chgData name="Joel Engel" userId="e88b615288591efc" providerId="LiveId" clId="{62A7AAA2-C952-7047-9CD5-95D2C3BABD6F}" dt="2019-09-28T13:47:40.767" v="1236" actId="1076"/>
          <ac:picMkLst>
            <pc:docMk/>
            <pc:sldMk cId="1703342593" sldId="261"/>
            <ac:picMk id="16" creationId="{220A7054-D40D-144C-B4E7-1412F5E7D47D}"/>
          </ac:picMkLst>
        </pc:picChg>
      </pc:sldChg>
      <pc:sldChg chg="addSp delSp modSp add modNotesTx">
        <pc:chgData name="Joel Engel" userId="e88b615288591efc" providerId="LiveId" clId="{62A7AAA2-C952-7047-9CD5-95D2C3BABD6F}" dt="2019-09-28T14:33:01.866" v="1780" actId="20577"/>
        <pc:sldMkLst>
          <pc:docMk/>
          <pc:sldMk cId="1079818537" sldId="262"/>
        </pc:sldMkLst>
        <pc:spChg chg="mod">
          <ac:chgData name="Joel Engel" userId="e88b615288591efc" providerId="LiveId" clId="{62A7AAA2-C952-7047-9CD5-95D2C3BABD6F}" dt="2019-09-28T12:55:05.165" v="31" actId="20577"/>
          <ac:spMkLst>
            <pc:docMk/>
            <pc:sldMk cId="1079818537" sldId="262"/>
            <ac:spMk id="2" creationId="{7CBFFBF0-D6EB-934F-A900-409784543060}"/>
          </ac:spMkLst>
        </pc:spChg>
        <pc:spChg chg="del">
          <ac:chgData name="Joel Engel" userId="e88b615288591efc" providerId="LiveId" clId="{62A7AAA2-C952-7047-9CD5-95D2C3BABD6F}" dt="2019-09-28T13:57:06.115" v="1253"/>
          <ac:spMkLst>
            <pc:docMk/>
            <pc:sldMk cId="1079818537" sldId="262"/>
            <ac:spMk id="3" creationId="{875CB67A-438D-EA4A-A2F9-D848611E98EB}"/>
          </ac:spMkLst>
        </pc:spChg>
        <pc:spChg chg="add mod">
          <ac:chgData name="Joel Engel" userId="e88b615288591efc" providerId="LiveId" clId="{62A7AAA2-C952-7047-9CD5-95D2C3BABD6F}" dt="2019-09-28T14:11:59.129" v="1475" actId="1076"/>
          <ac:spMkLst>
            <pc:docMk/>
            <pc:sldMk cId="1079818537" sldId="262"/>
            <ac:spMk id="10" creationId="{161EC9A3-26F0-154F-8812-5988FBCB7946}"/>
          </ac:spMkLst>
        </pc:spChg>
        <pc:spChg chg="add del mod">
          <ac:chgData name="Joel Engel" userId="e88b615288591efc" providerId="LiveId" clId="{62A7AAA2-C952-7047-9CD5-95D2C3BABD6F}" dt="2019-09-28T14:03:00.469" v="1326"/>
          <ac:spMkLst>
            <pc:docMk/>
            <pc:sldMk cId="1079818537" sldId="262"/>
            <ac:spMk id="11" creationId="{FB43CAF4-3892-5345-8DE7-8A30DEA54251}"/>
          </ac:spMkLst>
        </pc:spChg>
        <pc:picChg chg="add mod">
          <ac:chgData name="Joel Engel" userId="e88b615288591efc" providerId="LiveId" clId="{62A7AAA2-C952-7047-9CD5-95D2C3BABD6F}" dt="2019-09-28T14:12:02.311" v="1477" actId="1076"/>
          <ac:picMkLst>
            <pc:docMk/>
            <pc:sldMk cId="1079818537" sldId="262"/>
            <ac:picMk id="5" creationId="{DEF3E736-2A8D-ED4B-BB14-473819BD7BAB}"/>
          </ac:picMkLst>
        </pc:picChg>
        <pc:picChg chg="add mod">
          <ac:chgData name="Joel Engel" userId="e88b615288591efc" providerId="LiveId" clId="{62A7AAA2-C952-7047-9CD5-95D2C3BABD6F}" dt="2019-09-28T14:13:20.767" v="1486" actId="14100"/>
          <ac:picMkLst>
            <pc:docMk/>
            <pc:sldMk cId="1079818537" sldId="262"/>
            <ac:picMk id="7" creationId="{E1FDF84D-F040-D94A-BB75-4E7F4253F3A5}"/>
          </ac:picMkLst>
        </pc:picChg>
        <pc:picChg chg="add mod">
          <ac:chgData name="Joel Engel" userId="e88b615288591efc" providerId="LiveId" clId="{62A7AAA2-C952-7047-9CD5-95D2C3BABD6F}" dt="2019-09-28T14:12:03.460" v="1478" actId="1076"/>
          <ac:picMkLst>
            <pc:docMk/>
            <pc:sldMk cId="1079818537" sldId="262"/>
            <ac:picMk id="9" creationId="{1819B3DD-71E7-9C49-BE17-BB145DA32709}"/>
          </ac:picMkLst>
        </pc:picChg>
        <pc:picChg chg="add mod">
          <ac:chgData name="Joel Engel" userId="e88b615288591efc" providerId="LiveId" clId="{62A7AAA2-C952-7047-9CD5-95D2C3BABD6F}" dt="2019-09-28T14:13:19.281" v="1485" actId="1076"/>
          <ac:picMkLst>
            <pc:docMk/>
            <pc:sldMk cId="1079818537" sldId="262"/>
            <ac:picMk id="13" creationId="{9B7B485B-2596-6045-8DD4-049907ADE440}"/>
          </ac:picMkLst>
        </pc:picChg>
      </pc:sldChg>
      <pc:sldChg chg="addSp delSp modSp add modNotesTx">
        <pc:chgData name="Joel Engel" userId="e88b615288591efc" providerId="LiveId" clId="{62A7AAA2-C952-7047-9CD5-95D2C3BABD6F}" dt="2019-09-28T13:33:12.417" v="1180" actId="1076"/>
        <pc:sldMkLst>
          <pc:docMk/>
          <pc:sldMk cId="1030753144" sldId="263"/>
        </pc:sldMkLst>
        <pc:spChg chg="mod">
          <ac:chgData name="Joel Engel" userId="e88b615288591efc" providerId="LiveId" clId="{62A7AAA2-C952-7047-9CD5-95D2C3BABD6F}" dt="2019-09-28T13:04:59.693" v="528" actId="20577"/>
          <ac:spMkLst>
            <pc:docMk/>
            <pc:sldMk cId="1030753144" sldId="263"/>
            <ac:spMk id="2" creationId="{7CBFFBF0-D6EB-934F-A900-409784543060}"/>
          </ac:spMkLst>
        </pc:spChg>
        <pc:spChg chg="del mod">
          <ac:chgData name="Joel Engel" userId="e88b615288591efc" providerId="LiveId" clId="{62A7AAA2-C952-7047-9CD5-95D2C3BABD6F}" dt="2019-09-28T13:28:10.639" v="1145" actId="478"/>
          <ac:spMkLst>
            <pc:docMk/>
            <pc:sldMk cId="1030753144" sldId="263"/>
            <ac:spMk id="3" creationId="{875CB67A-438D-EA4A-A2F9-D848611E98EB}"/>
          </ac:spMkLst>
        </pc:spChg>
        <pc:spChg chg="add mod">
          <ac:chgData name="Joel Engel" userId="e88b615288591efc" providerId="LiveId" clId="{62A7AAA2-C952-7047-9CD5-95D2C3BABD6F}" dt="2019-09-28T13:28:49.513" v="1168" actId="14100"/>
          <ac:spMkLst>
            <pc:docMk/>
            <pc:sldMk cId="1030753144" sldId="263"/>
            <ac:spMk id="4" creationId="{AC924B16-10EC-BC49-BD03-A037C1725243}"/>
          </ac:spMkLst>
        </pc:spChg>
        <pc:spChg chg="add mod">
          <ac:chgData name="Joel Engel" userId="e88b615288591efc" providerId="LiveId" clId="{62A7AAA2-C952-7047-9CD5-95D2C3BABD6F}" dt="2019-09-28T13:24:58.010" v="1144" actId="20577"/>
          <ac:spMkLst>
            <pc:docMk/>
            <pc:sldMk cId="1030753144" sldId="263"/>
            <ac:spMk id="5" creationId="{888388A4-FEB4-194B-8B9F-A7C7810BECBD}"/>
          </ac:spMkLst>
        </pc:spChg>
        <pc:spChg chg="add del mod">
          <ac:chgData name="Joel Engel" userId="e88b615288591efc" providerId="LiveId" clId="{62A7AAA2-C952-7047-9CD5-95D2C3BABD6F}" dt="2019-09-28T13:28:15.748" v="1147"/>
          <ac:spMkLst>
            <pc:docMk/>
            <pc:sldMk cId="1030753144" sldId="263"/>
            <ac:spMk id="6" creationId="{4528CC00-11FD-434A-883F-44C63AD8F7A3}"/>
          </ac:spMkLst>
        </pc:spChg>
        <pc:spChg chg="add del mod">
          <ac:chgData name="Joel Engel" userId="e88b615288591efc" providerId="LiveId" clId="{62A7AAA2-C952-7047-9CD5-95D2C3BABD6F}" dt="2019-09-28T13:28:13.201" v="1146"/>
          <ac:spMkLst>
            <pc:docMk/>
            <pc:sldMk cId="1030753144" sldId="263"/>
            <ac:spMk id="8" creationId="{9F6AAB24-EEC2-9544-B26A-6AFBF37D78A2}"/>
          </ac:spMkLst>
        </pc:spChg>
        <pc:picChg chg="add mod">
          <ac:chgData name="Joel Engel" userId="e88b615288591efc" providerId="LiveId" clId="{62A7AAA2-C952-7047-9CD5-95D2C3BABD6F}" dt="2019-09-28T13:33:12.417" v="1180" actId="1076"/>
          <ac:picMkLst>
            <pc:docMk/>
            <pc:sldMk cId="1030753144" sldId="263"/>
            <ac:picMk id="10" creationId="{76739B8A-6942-4B41-9ACC-CFC9A3C99775}"/>
          </ac:picMkLst>
        </pc:picChg>
        <pc:picChg chg="add mod">
          <ac:chgData name="Joel Engel" userId="e88b615288591efc" providerId="LiveId" clId="{62A7AAA2-C952-7047-9CD5-95D2C3BABD6F}" dt="2019-09-28T13:33:10.753" v="1179" actId="1076"/>
          <ac:picMkLst>
            <pc:docMk/>
            <pc:sldMk cId="1030753144" sldId="263"/>
            <ac:picMk id="12" creationId="{B2D1CB70-20B9-2348-8A50-64EFF5077C4E}"/>
          </ac:picMkLst>
        </pc:picChg>
        <pc:picChg chg="add mod">
          <ac:chgData name="Joel Engel" userId="e88b615288591efc" providerId="LiveId" clId="{62A7AAA2-C952-7047-9CD5-95D2C3BABD6F}" dt="2019-09-28T13:31:48.669" v="1178" actId="1076"/>
          <ac:picMkLst>
            <pc:docMk/>
            <pc:sldMk cId="1030753144" sldId="263"/>
            <ac:picMk id="14" creationId="{F8D4E38E-3BE4-744A-85E6-F09923441552}"/>
          </ac:picMkLst>
        </pc:picChg>
        <pc:picChg chg="add mod">
          <ac:chgData name="Joel Engel" userId="e88b615288591efc" providerId="LiveId" clId="{62A7AAA2-C952-7047-9CD5-95D2C3BABD6F}" dt="2019-09-28T13:31:45.625" v="1177" actId="1076"/>
          <ac:picMkLst>
            <pc:docMk/>
            <pc:sldMk cId="1030753144" sldId="263"/>
            <ac:picMk id="16" creationId="{FA884FE5-3894-E74B-807A-5D6F84340EB4}"/>
          </ac:picMkLst>
        </pc:picChg>
      </pc:sldChg>
      <pc:sldChg chg="addSp delSp modSp add modNotesTx">
        <pc:chgData name="Joel Engel" userId="e88b615288591efc" providerId="LiveId" clId="{62A7AAA2-C952-7047-9CD5-95D2C3BABD6F}" dt="2019-09-28T14:15:47.113" v="1592" actId="20577"/>
        <pc:sldMkLst>
          <pc:docMk/>
          <pc:sldMk cId="3679762883" sldId="264"/>
        </pc:sldMkLst>
        <pc:spChg chg="mod">
          <ac:chgData name="Joel Engel" userId="e88b615288591efc" providerId="LiveId" clId="{62A7AAA2-C952-7047-9CD5-95D2C3BABD6F}" dt="2019-09-28T13:12:27.861" v="726" actId="20577"/>
          <ac:spMkLst>
            <pc:docMk/>
            <pc:sldMk cId="3679762883" sldId="264"/>
            <ac:spMk id="2" creationId="{83B70C72-A93A-C040-847A-ED3BDD6DD3B5}"/>
          </ac:spMkLst>
        </pc:spChg>
        <pc:spChg chg="del">
          <ac:chgData name="Joel Engel" userId="e88b615288591efc" providerId="LiveId" clId="{62A7AAA2-C952-7047-9CD5-95D2C3BABD6F}" dt="2019-09-28T14:09:41.438" v="1436" actId="478"/>
          <ac:spMkLst>
            <pc:docMk/>
            <pc:sldMk cId="3679762883" sldId="264"/>
            <ac:spMk id="3" creationId="{90A75447-6C01-E448-BBF3-3781EDD5E8DD}"/>
          </ac:spMkLst>
        </pc:spChg>
        <pc:spChg chg="add mod">
          <ac:chgData name="Joel Engel" userId="e88b615288591efc" providerId="LiveId" clId="{62A7AAA2-C952-7047-9CD5-95D2C3BABD6F}" dt="2019-09-28T14:11:23.696" v="1458" actId="1076"/>
          <ac:spMkLst>
            <pc:docMk/>
            <pc:sldMk cId="3679762883" sldId="264"/>
            <ac:spMk id="13" creationId="{FB72975E-3979-0847-BEA2-C77198C07165}"/>
          </ac:spMkLst>
        </pc:spChg>
        <pc:picChg chg="add mod">
          <ac:chgData name="Joel Engel" userId="e88b615288591efc" providerId="LiveId" clId="{62A7AAA2-C952-7047-9CD5-95D2C3BABD6F}" dt="2019-09-28T14:09:45.239" v="1439" actId="14100"/>
          <ac:picMkLst>
            <pc:docMk/>
            <pc:sldMk cId="3679762883" sldId="264"/>
            <ac:picMk id="4" creationId="{F1ED7765-A54F-7A4D-99A8-0FDBA51DD650}"/>
          </ac:picMkLst>
        </pc:picChg>
        <pc:picChg chg="add mod">
          <ac:chgData name="Joel Engel" userId="e88b615288591efc" providerId="LiveId" clId="{62A7AAA2-C952-7047-9CD5-95D2C3BABD6F}" dt="2019-09-28T14:09:54.550" v="1444" actId="1076"/>
          <ac:picMkLst>
            <pc:docMk/>
            <pc:sldMk cId="3679762883" sldId="264"/>
            <ac:picMk id="6" creationId="{7CFB05E5-A5AA-E846-AB58-98C03E4D04E1}"/>
          </ac:picMkLst>
        </pc:picChg>
        <pc:picChg chg="add mod">
          <ac:chgData name="Joel Engel" userId="e88b615288591efc" providerId="LiveId" clId="{62A7AAA2-C952-7047-9CD5-95D2C3BABD6F}" dt="2019-09-28T14:10:10.988" v="1447" actId="1076"/>
          <ac:picMkLst>
            <pc:docMk/>
            <pc:sldMk cId="3679762883" sldId="264"/>
            <ac:picMk id="8" creationId="{08BF6A11-52AC-A444-8EB8-C8BE0E93DFCC}"/>
          </ac:picMkLst>
        </pc:picChg>
        <pc:picChg chg="add mod">
          <ac:chgData name="Joel Engel" userId="e88b615288591efc" providerId="LiveId" clId="{62A7AAA2-C952-7047-9CD5-95D2C3BABD6F}" dt="2019-09-28T14:10:30.142" v="1456" actId="1076"/>
          <ac:picMkLst>
            <pc:docMk/>
            <pc:sldMk cId="3679762883" sldId="264"/>
            <ac:picMk id="10" creationId="{3C6BD4D3-A911-AB43-A49B-68F1DFEB7972}"/>
          </ac:picMkLst>
        </pc:picChg>
        <pc:picChg chg="add mod">
          <ac:chgData name="Joel Engel" userId="e88b615288591efc" providerId="LiveId" clId="{62A7AAA2-C952-7047-9CD5-95D2C3BABD6F}" dt="2019-09-28T14:10:26.549" v="1454" actId="1076"/>
          <ac:picMkLst>
            <pc:docMk/>
            <pc:sldMk cId="3679762883" sldId="264"/>
            <ac:picMk id="12" creationId="{F14A2322-EC0F-4B48-B963-E790C0647392}"/>
          </ac:picMkLst>
        </pc:picChg>
      </pc:sldChg>
      <pc:sldChg chg="modSp add modTransition">
        <pc:chgData name="Joel Engel" userId="e88b615288591efc" providerId="LiveId" clId="{62A7AAA2-C952-7047-9CD5-95D2C3BABD6F}" dt="2019-09-28T14:34:20.201" v="1882" actId="20577"/>
        <pc:sldMkLst>
          <pc:docMk/>
          <pc:sldMk cId="3616721332" sldId="265"/>
        </pc:sldMkLst>
        <pc:spChg chg="mod">
          <ac:chgData name="Joel Engel" userId="e88b615288591efc" providerId="LiveId" clId="{62A7AAA2-C952-7047-9CD5-95D2C3BABD6F}" dt="2019-09-28T14:34:00.059" v="1818" actId="20577"/>
          <ac:spMkLst>
            <pc:docMk/>
            <pc:sldMk cId="3616721332" sldId="265"/>
            <ac:spMk id="2" creationId="{55B105DC-4637-604B-A9D6-93922EF01A0D}"/>
          </ac:spMkLst>
        </pc:spChg>
        <pc:spChg chg="mod">
          <ac:chgData name="Joel Engel" userId="e88b615288591efc" providerId="LiveId" clId="{62A7AAA2-C952-7047-9CD5-95D2C3BABD6F}" dt="2019-09-28T14:34:20.201" v="1882" actId="20577"/>
          <ac:spMkLst>
            <pc:docMk/>
            <pc:sldMk cId="3616721332" sldId="265"/>
            <ac:spMk id="3" creationId="{461A8D2B-D9E6-F04B-91DA-4506C05445D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 err="1"/>
            <a:t>Always</a:t>
          </a:r>
          <a:r>
            <a:rPr lang="de-DE" noProof="0" dirty="0"/>
            <a:t> </a:t>
          </a:r>
          <a:r>
            <a:rPr lang="de-DE" noProof="0" dirty="0" err="1"/>
            <a:t>changing</a:t>
          </a:r>
          <a:r>
            <a:rPr lang="de-DE" noProof="0" dirty="0"/>
            <a:t> </a:t>
          </a:r>
          <a:r>
            <a:rPr lang="de-DE" noProof="0" dirty="0" err="1"/>
            <a:t>threat</a:t>
          </a:r>
          <a:r>
            <a:rPr lang="de-DE" noProof="0" dirty="0"/>
            <a:t> </a:t>
          </a:r>
          <a:r>
            <a:rPr lang="de-DE" noProof="0" dirty="0" err="1"/>
            <a:t>situation</a:t>
          </a:r>
          <a:endParaRPr lang="de-DE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de-DE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de-DE" noProof="0" dirty="0"/>
        </a:p>
      </dgm:t>
    </dgm:pt>
    <dgm:pt modelId="{4EF6FF40-2E5E-5F42-ABAA-01287EE28901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/>
            <a:t>Higher </a:t>
          </a:r>
          <a:r>
            <a:rPr lang="de-DE" noProof="0" dirty="0" err="1"/>
            <a:t>flexibility</a:t>
          </a:r>
          <a:endParaRPr lang="de-DE" noProof="0" dirty="0"/>
        </a:p>
      </dgm:t>
    </dgm:pt>
    <dgm:pt modelId="{80DC383D-230C-FC4D-A09D-B9205E4207CB}" type="parTrans" cxnId="{3ED73527-D4FC-074E-8A7B-842F2067620B}">
      <dgm:prSet/>
      <dgm:spPr/>
      <dgm:t>
        <a:bodyPr/>
        <a:lstStyle/>
        <a:p>
          <a:endParaRPr lang="de-DE"/>
        </a:p>
      </dgm:t>
    </dgm:pt>
    <dgm:pt modelId="{05F74EE0-80AE-1F40-902E-C34943822F86}" type="sibTrans" cxnId="{3ED73527-D4FC-074E-8A7B-842F2067620B}">
      <dgm:prSet/>
      <dgm:spPr/>
      <dgm:t>
        <a:bodyPr/>
        <a:lstStyle/>
        <a:p>
          <a:endParaRPr lang="de-DE"/>
        </a:p>
      </dgm:t>
    </dgm:pt>
    <dgm:pt modelId="{B311A3E0-22C0-534C-9D3E-A18755270E95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 err="1"/>
            <a:t>Earlier</a:t>
          </a:r>
          <a:r>
            <a:rPr lang="de-DE" noProof="0" dirty="0"/>
            <a:t> </a:t>
          </a:r>
          <a:r>
            <a:rPr lang="de-DE" noProof="0" dirty="0" err="1"/>
            <a:t>feedback</a:t>
          </a:r>
          <a:r>
            <a:rPr lang="de-DE" noProof="0" dirty="0"/>
            <a:t> - </a:t>
          </a:r>
          <a:r>
            <a:rPr lang="de-DE" noProof="0" dirty="0" err="1"/>
            <a:t>possibility</a:t>
          </a:r>
          <a:r>
            <a:rPr lang="de-DE" noProof="0" dirty="0"/>
            <a:t> </a:t>
          </a:r>
          <a:r>
            <a:rPr lang="de-DE" noProof="0" dirty="0" err="1"/>
            <a:t>to</a:t>
          </a:r>
          <a:r>
            <a:rPr lang="de-DE" noProof="0" dirty="0"/>
            <a:t> </a:t>
          </a:r>
          <a:r>
            <a:rPr lang="de-DE" noProof="0" dirty="0" err="1"/>
            <a:t>adapt</a:t>
          </a:r>
          <a:endParaRPr lang="de-DE" noProof="0" dirty="0"/>
        </a:p>
      </dgm:t>
    </dgm:pt>
    <dgm:pt modelId="{3186EBD8-708A-D14C-B391-CDB04B40EA7F}" type="parTrans" cxnId="{6C530C16-AE19-D44F-B62A-1E67B814A790}">
      <dgm:prSet/>
      <dgm:spPr/>
      <dgm:t>
        <a:bodyPr/>
        <a:lstStyle/>
        <a:p>
          <a:endParaRPr lang="de-DE"/>
        </a:p>
      </dgm:t>
    </dgm:pt>
    <dgm:pt modelId="{B03FD665-EEF6-504F-928D-2F9A84208704}" type="sibTrans" cxnId="{6C530C16-AE19-D44F-B62A-1E67B814A790}">
      <dgm:prSet/>
      <dgm:spPr/>
      <dgm:t>
        <a:bodyPr/>
        <a:lstStyle/>
        <a:p>
          <a:endParaRPr lang="de-DE"/>
        </a:p>
      </dgm:t>
    </dgm:pt>
    <dgm:pt modelId="{2B2B0DDE-BB5F-DE48-90ED-C939EBF875D8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 err="1"/>
            <a:t>Lower</a:t>
          </a:r>
          <a:r>
            <a:rPr lang="de-DE" noProof="0" dirty="0"/>
            <a:t> Financial </a:t>
          </a:r>
          <a:r>
            <a:rPr lang="de-DE" noProof="0" dirty="0" err="1"/>
            <a:t>Risks</a:t>
          </a:r>
          <a:r>
            <a:rPr lang="de-DE" noProof="0" dirty="0"/>
            <a:t> / </a:t>
          </a:r>
          <a:r>
            <a:rPr lang="de-DE" noProof="0" dirty="0" err="1"/>
            <a:t>lower</a:t>
          </a:r>
          <a:r>
            <a:rPr lang="de-DE" noProof="0" dirty="0"/>
            <a:t> initial </a:t>
          </a:r>
          <a:r>
            <a:rPr lang="de-DE" noProof="0" dirty="0" err="1"/>
            <a:t>investments</a:t>
          </a:r>
          <a:endParaRPr lang="de-DE" noProof="0" dirty="0"/>
        </a:p>
      </dgm:t>
    </dgm:pt>
    <dgm:pt modelId="{217075D0-8B9C-E242-A220-E9718D82506E}" type="parTrans" cxnId="{32B683B5-1895-4548-A1C5-922D60EDDA39}">
      <dgm:prSet/>
      <dgm:spPr/>
    </dgm:pt>
    <dgm:pt modelId="{84261B63-1EE5-134B-B52A-E2FC43FD3650}" type="sibTrans" cxnId="{32B683B5-1895-4548-A1C5-922D60EDDA39}">
      <dgm:prSet/>
      <dgm:spPr/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F9304A8A-0014-8E4C-BDA0-7A13FFDB7777}" type="pres">
      <dgm:prSet presAssocID="{2B2B0DDE-BB5F-DE48-90ED-C939EBF875D8}" presName="text_1" presStyleLbl="node1" presStyleIdx="0" presStyleCnt="4">
        <dgm:presLayoutVars>
          <dgm:bulletEnabled val="1"/>
        </dgm:presLayoutVars>
      </dgm:prSet>
      <dgm:spPr/>
    </dgm:pt>
    <dgm:pt modelId="{F633F0EE-8A5C-424C-A51A-54ADB421A899}" type="pres">
      <dgm:prSet presAssocID="{2B2B0DDE-BB5F-DE48-90ED-C939EBF875D8}" presName="accent_1" presStyleCnt="0"/>
      <dgm:spPr/>
    </dgm:pt>
    <dgm:pt modelId="{EBAFCB8E-5809-B341-B87E-F70D49C318E0}" type="pres">
      <dgm:prSet presAssocID="{2B2B0DDE-BB5F-DE48-90ED-C939EBF875D8}" presName="accentRepeatNode" presStyleLbl="solidFgAcc1" presStyleIdx="0" presStyleCnt="4"/>
      <dgm:spPr/>
    </dgm:pt>
    <dgm:pt modelId="{5E41F18B-AA5F-D041-898B-B2AC7875F060}" type="pres">
      <dgm:prSet presAssocID="{B311A3E0-22C0-534C-9D3E-A18755270E95}" presName="text_2" presStyleLbl="node1" presStyleIdx="1" presStyleCnt="4">
        <dgm:presLayoutVars>
          <dgm:bulletEnabled val="1"/>
        </dgm:presLayoutVars>
      </dgm:prSet>
      <dgm:spPr/>
    </dgm:pt>
    <dgm:pt modelId="{7338CE50-677C-4A4C-BBCA-72C00874C1FD}" type="pres">
      <dgm:prSet presAssocID="{B311A3E0-22C0-534C-9D3E-A18755270E95}" presName="accent_2" presStyleCnt="0"/>
      <dgm:spPr/>
    </dgm:pt>
    <dgm:pt modelId="{D128E362-AD6D-434B-967F-73AC7363EC5D}" type="pres">
      <dgm:prSet presAssocID="{B311A3E0-22C0-534C-9D3E-A18755270E95}" presName="accentRepeatNode" presStyleLbl="solidFgAcc1" presStyleIdx="1" presStyleCnt="4"/>
      <dgm:spPr/>
    </dgm:pt>
    <dgm:pt modelId="{2E127C6B-4F15-3A4E-80EC-FECC839B8F13}" type="pres">
      <dgm:prSet presAssocID="{0BEF68B8-1228-47BB-83B5-7B9CD1E3F84E}" presName="text_3" presStyleLbl="node1" presStyleIdx="2" presStyleCnt="4">
        <dgm:presLayoutVars>
          <dgm:bulletEnabled val="1"/>
        </dgm:presLayoutVars>
      </dgm:prSet>
      <dgm:spPr/>
    </dgm:pt>
    <dgm:pt modelId="{CB10015D-1688-E34A-AD9E-A2122A2F6E5D}" type="pres">
      <dgm:prSet presAssocID="{0BEF68B8-1228-47BB-83B5-7B9CD1E3F84E}" presName="accent_3" presStyleCnt="0"/>
      <dgm:spPr/>
    </dgm:pt>
    <dgm:pt modelId="{3F8116AC-FAC3-4E95-9865-93CCFEB191B9}" type="pres">
      <dgm:prSet presAssocID="{0BEF68B8-1228-47BB-83B5-7B9CD1E3F84E}" presName="accentRepeatNode" presStyleLbl="solidFgAcc1" presStyleIdx="2" presStyleCnt="4"/>
      <dgm:spPr/>
    </dgm:pt>
    <dgm:pt modelId="{1DC08373-68F0-1549-9E81-D09FA2112BC8}" type="pres">
      <dgm:prSet presAssocID="{4EF6FF40-2E5E-5F42-ABAA-01287EE28901}" presName="text_4" presStyleLbl="node1" presStyleIdx="3" presStyleCnt="4">
        <dgm:presLayoutVars>
          <dgm:bulletEnabled val="1"/>
        </dgm:presLayoutVars>
      </dgm:prSet>
      <dgm:spPr/>
    </dgm:pt>
    <dgm:pt modelId="{5ED6E5B8-8374-4A47-9E63-EEA4FCF72C3A}" type="pres">
      <dgm:prSet presAssocID="{4EF6FF40-2E5E-5F42-ABAA-01287EE28901}" presName="accent_4" presStyleCnt="0"/>
      <dgm:spPr/>
    </dgm:pt>
    <dgm:pt modelId="{2CB56DEB-17BC-9B4C-A662-5BB4E6B3BBF3}" type="pres">
      <dgm:prSet presAssocID="{4EF6FF40-2E5E-5F42-ABAA-01287EE28901}" presName="accentRepeatNode" presStyleLbl="solidFgAcc1" presStyleIdx="3" presStyleCnt="4"/>
      <dgm:spPr/>
    </dgm:pt>
  </dgm:ptLst>
  <dgm:cxnLst>
    <dgm:cxn modelId="{BFCF0213-7EBA-D746-8AF6-6379690A9ECC}" type="presOf" srcId="{2B2B0DDE-BB5F-DE48-90ED-C939EBF875D8}" destId="{F9304A8A-0014-8E4C-BDA0-7A13FFDB7777}" srcOrd="0" destOrd="0" presId="urn:microsoft.com/office/officeart/2008/layout/VerticalCurvedList"/>
    <dgm:cxn modelId="{6C530C16-AE19-D44F-B62A-1E67B814A790}" srcId="{7E5AA53B-3EEE-4DE4-BB81-9044890C2946}" destId="{B311A3E0-22C0-534C-9D3E-A18755270E95}" srcOrd="1" destOrd="0" parTransId="{3186EBD8-708A-D14C-B391-CDB04B40EA7F}" sibTransId="{B03FD665-EEF6-504F-928D-2F9A84208704}"/>
    <dgm:cxn modelId="{8786F822-5EB7-BE43-ADB7-F9B5A75E7F57}" type="presOf" srcId="{B311A3E0-22C0-534C-9D3E-A18755270E95}" destId="{5E41F18B-AA5F-D041-898B-B2AC7875F060}" srcOrd="0" destOrd="0" presId="urn:microsoft.com/office/officeart/2008/layout/VerticalCurvedList"/>
    <dgm:cxn modelId="{3ED73527-D4FC-074E-8A7B-842F2067620B}" srcId="{7E5AA53B-3EEE-4DE4-BB81-9044890C2946}" destId="{4EF6FF40-2E5E-5F42-ABAA-01287EE28901}" srcOrd="3" destOrd="0" parTransId="{80DC383D-230C-FC4D-A09D-B9205E4207CB}" sibTransId="{05F74EE0-80AE-1F40-902E-C34943822F86}"/>
    <dgm:cxn modelId="{BD3EFB2E-CD8F-0E43-BD0A-1D573A5A7900}" type="presOf" srcId="{84261B63-1EE5-134B-B52A-E2FC43FD3650}" destId="{D79B43FC-100B-4A0D-A4D5-0D2D04B99064}" srcOrd="0" destOrd="0" presId="urn:microsoft.com/office/officeart/2008/layout/VerticalCurvedList"/>
    <dgm:cxn modelId="{EDEF4F82-1237-4639-A0F7-385C1897CE66}" srcId="{7E5AA53B-3EEE-4DE4-BB81-9044890C2946}" destId="{0BEF68B8-1228-47BB-83B5-7B9CD1E3F84E}" srcOrd="2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F8E209D-3DCB-CB43-9C51-8B2A9F12F8BA}" type="presOf" srcId="{0BEF68B8-1228-47BB-83B5-7B9CD1E3F84E}" destId="{2E127C6B-4F15-3A4E-80EC-FECC839B8F13}" srcOrd="0" destOrd="0" presId="urn:microsoft.com/office/officeart/2008/layout/VerticalCurvedList"/>
    <dgm:cxn modelId="{32B683B5-1895-4548-A1C5-922D60EDDA39}" srcId="{7E5AA53B-3EEE-4DE4-BB81-9044890C2946}" destId="{2B2B0DDE-BB5F-DE48-90ED-C939EBF875D8}" srcOrd="0" destOrd="0" parTransId="{217075D0-8B9C-E242-A220-E9718D82506E}" sibTransId="{84261B63-1EE5-134B-B52A-E2FC43FD3650}"/>
    <dgm:cxn modelId="{44300ECE-7F00-E84B-BDB9-E8CC2CA12DB3}" type="presOf" srcId="{4EF6FF40-2E5E-5F42-ABAA-01287EE28901}" destId="{1DC08373-68F0-1549-9E81-D09FA2112BC8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0966FB74-8ECE-0C45-AA8B-57B2B8E5024E}" type="presParOf" srcId="{90561C55-3C6E-4D53-85E1-2C50BCDDA392}" destId="{F9304A8A-0014-8E4C-BDA0-7A13FFDB7777}" srcOrd="1" destOrd="0" presId="urn:microsoft.com/office/officeart/2008/layout/VerticalCurvedList"/>
    <dgm:cxn modelId="{D3A451EC-BD69-7848-83CE-FD198CCB63B5}" type="presParOf" srcId="{90561C55-3C6E-4D53-85E1-2C50BCDDA392}" destId="{F633F0EE-8A5C-424C-A51A-54ADB421A899}" srcOrd="2" destOrd="0" presId="urn:microsoft.com/office/officeart/2008/layout/VerticalCurvedList"/>
    <dgm:cxn modelId="{F98A6769-D8C2-9244-B2AB-146E7ACE1FAC}" type="presParOf" srcId="{F633F0EE-8A5C-424C-A51A-54ADB421A899}" destId="{EBAFCB8E-5809-B341-B87E-F70D49C318E0}" srcOrd="0" destOrd="0" presId="urn:microsoft.com/office/officeart/2008/layout/VerticalCurvedList"/>
    <dgm:cxn modelId="{16BBECF7-CF2D-AC43-B566-9F3C64B7F088}" type="presParOf" srcId="{90561C55-3C6E-4D53-85E1-2C50BCDDA392}" destId="{5E41F18B-AA5F-D041-898B-B2AC7875F060}" srcOrd="3" destOrd="0" presId="urn:microsoft.com/office/officeart/2008/layout/VerticalCurvedList"/>
    <dgm:cxn modelId="{0C79B98D-B95D-E845-AFE8-F8E452844091}" type="presParOf" srcId="{90561C55-3C6E-4D53-85E1-2C50BCDDA392}" destId="{7338CE50-677C-4A4C-BBCA-72C00874C1FD}" srcOrd="4" destOrd="0" presId="urn:microsoft.com/office/officeart/2008/layout/VerticalCurvedList"/>
    <dgm:cxn modelId="{F2B5A646-D4F1-BD4D-B3F8-8654B6D30875}" type="presParOf" srcId="{7338CE50-677C-4A4C-BBCA-72C00874C1FD}" destId="{D128E362-AD6D-434B-967F-73AC7363EC5D}" srcOrd="0" destOrd="0" presId="urn:microsoft.com/office/officeart/2008/layout/VerticalCurvedList"/>
    <dgm:cxn modelId="{032511A9-7A22-0C4B-8958-632631B5F6E2}" type="presParOf" srcId="{90561C55-3C6E-4D53-85E1-2C50BCDDA392}" destId="{2E127C6B-4F15-3A4E-80EC-FECC839B8F13}" srcOrd="5" destOrd="0" presId="urn:microsoft.com/office/officeart/2008/layout/VerticalCurvedList"/>
    <dgm:cxn modelId="{890E33A2-AE56-1B48-A0D9-B3B73F5AB1DD}" type="presParOf" srcId="{90561C55-3C6E-4D53-85E1-2C50BCDDA392}" destId="{CB10015D-1688-E34A-AD9E-A2122A2F6E5D}" srcOrd="6" destOrd="0" presId="urn:microsoft.com/office/officeart/2008/layout/VerticalCurvedList"/>
    <dgm:cxn modelId="{27989BF5-5F59-0144-AA2F-373626FD7F72}" type="presParOf" srcId="{CB10015D-1688-E34A-AD9E-A2122A2F6E5D}" destId="{3F8116AC-FAC3-4E95-9865-93CCFEB191B9}" srcOrd="0" destOrd="0" presId="urn:microsoft.com/office/officeart/2008/layout/VerticalCurvedList"/>
    <dgm:cxn modelId="{844D988D-A381-844B-8C6B-CD616FF2CDA7}" type="presParOf" srcId="{90561C55-3C6E-4D53-85E1-2C50BCDDA392}" destId="{1DC08373-68F0-1549-9E81-D09FA2112BC8}" srcOrd="7" destOrd="0" presId="urn:microsoft.com/office/officeart/2008/layout/VerticalCurvedList"/>
    <dgm:cxn modelId="{DEC6DF9D-B67D-9841-B7E5-BDCC53C741CA}" type="presParOf" srcId="{90561C55-3C6E-4D53-85E1-2C50BCDDA392}" destId="{5ED6E5B8-8374-4A47-9E63-EEA4FCF72C3A}" srcOrd="8" destOrd="0" presId="urn:microsoft.com/office/officeart/2008/layout/VerticalCurvedList"/>
    <dgm:cxn modelId="{92680827-2BC9-744B-B473-244D3C9B825B}" type="presParOf" srcId="{5ED6E5B8-8374-4A47-9E63-EEA4FCF72C3A}" destId="{2CB56DEB-17BC-9B4C-A662-5BB4E6B3BBF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304A8A-0014-8E4C-BDA0-7A13FFDB7777}">
      <dsp:nvSpPr>
        <dsp:cNvPr id="0" name=""/>
        <dsp:cNvSpPr/>
      </dsp:nvSpPr>
      <dsp:spPr>
        <a:xfrm>
          <a:off x="404618" y="273995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0960" rIns="60960" bIns="6096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noProof="0" dirty="0" err="1"/>
            <a:t>Lower</a:t>
          </a:r>
          <a:r>
            <a:rPr lang="de-DE" sz="2400" kern="1200" noProof="0" dirty="0"/>
            <a:t> Financial </a:t>
          </a:r>
          <a:r>
            <a:rPr lang="de-DE" sz="2400" kern="1200" noProof="0" dirty="0" err="1"/>
            <a:t>Risks</a:t>
          </a:r>
          <a:r>
            <a:rPr lang="de-DE" sz="2400" kern="1200" noProof="0" dirty="0"/>
            <a:t> / </a:t>
          </a:r>
          <a:r>
            <a:rPr lang="de-DE" sz="2400" kern="1200" noProof="0" dirty="0" err="1"/>
            <a:t>lower</a:t>
          </a:r>
          <a:r>
            <a:rPr lang="de-DE" sz="2400" kern="1200" noProof="0" dirty="0"/>
            <a:t> initial </a:t>
          </a:r>
          <a:r>
            <a:rPr lang="de-DE" sz="2400" kern="1200" noProof="0" dirty="0" err="1"/>
            <a:t>investments</a:t>
          </a:r>
          <a:endParaRPr lang="de-DE" sz="2400" kern="1200" noProof="0" dirty="0"/>
        </a:p>
      </dsp:txBody>
      <dsp:txXfrm>
        <a:off x="404618" y="273995"/>
        <a:ext cx="6402340" cy="548276"/>
      </dsp:txXfrm>
    </dsp:sp>
    <dsp:sp modelId="{EBAFCB8E-5809-B341-B87E-F70D49C318E0}">
      <dsp:nvSpPr>
        <dsp:cNvPr id="0" name=""/>
        <dsp:cNvSpPr/>
      </dsp:nvSpPr>
      <dsp:spPr>
        <a:xfrm>
          <a:off x="61946" y="20546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41F18B-AA5F-D041-898B-B2AC7875F060}">
      <dsp:nvSpPr>
        <dsp:cNvPr id="0" name=""/>
        <dsp:cNvSpPr/>
      </dsp:nvSpPr>
      <dsp:spPr>
        <a:xfrm>
          <a:off x="718958" y="1096552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0960" rIns="60960" bIns="6096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noProof="0" dirty="0" err="1"/>
            <a:t>Earlier</a:t>
          </a:r>
          <a:r>
            <a:rPr lang="de-DE" sz="2400" kern="1200" noProof="0" dirty="0"/>
            <a:t> </a:t>
          </a:r>
          <a:r>
            <a:rPr lang="de-DE" sz="2400" kern="1200" noProof="0" dirty="0" err="1"/>
            <a:t>feedback</a:t>
          </a:r>
          <a:r>
            <a:rPr lang="de-DE" sz="2400" kern="1200" noProof="0" dirty="0"/>
            <a:t> - </a:t>
          </a:r>
          <a:r>
            <a:rPr lang="de-DE" sz="2400" kern="1200" noProof="0" dirty="0" err="1"/>
            <a:t>possibility</a:t>
          </a:r>
          <a:r>
            <a:rPr lang="de-DE" sz="2400" kern="1200" noProof="0" dirty="0"/>
            <a:t> </a:t>
          </a:r>
          <a:r>
            <a:rPr lang="de-DE" sz="2400" kern="1200" noProof="0" dirty="0" err="1"/>
            <a:t>to</a:t>
          </a:r>
          <a:r>
            <a:rPr lang="de-DE" sz="2400" kern="1200" noProof="0" dirty="0"/>
            <a:t> </a:t>
          </a:r>
          <a:r>
            <a:rPr lang="de-DE" sz="2400" kern="1200" noProof="0" dirty="0" err="1"/>
            <a:t>adapt</a:t>
          </a:r>
          <a:endParaRPr lang="de-DE" sz="2400" kern="1200" noProof="0" dirty="0"/>
        </a:p>
      </dsp:txBody>
      <dsp:txXfrm>
        <a:off x="718958" y="1096552"/>
        <a:ext cx="6088001" cy="548276"/>
      </dsp:txXfrm>
    </dsp:sp>
    <dsp:sp modelId="{D128E362-AD6D-434B-967F-73AC7363EC5D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27C6B-4F15-3A4E-80EC-FECC839B8F13}">
      <dsp:nvSpPr>
        <dsp:cNvPr id="0" name=""/>
        <dsp:cNvSpPr/>
      </dsp:nvSpPr>
      <dsp:spPr>
        <a:xfrm>
          <a:off x="718958" y="1919109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0960" rIns="60960" bIns="6096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noProof="0" dirty="0" err="1"/>
            <a:t>Always</a:t>
          </a:r>
          <a:r>
            <a:rPr lang="de-DE" sz="2400" kern="1200" noProof="0" dirty="0"/>
            <a:t> </a:t>
          </a:r>
          <a:r>
            <a:rPr lang="de-DE" sz="2400" kern="1200" noProof="0" dirty="0" err="1"/>
            <a:t>changing</a:t>
          </a:r>
          <a:r>
            <a:rPr lang="de-DE" sz="2400" kern="1200" noProof="0" dirty="0"/>
            <a:t> </a:t>
          </a:r>
          <a:r>
            <a:rPr lang="de-DE" sz="2400" kern="1200" noProof="0" dirty="0" err="1"/>
            <a:t>threat</a:t>
          </a:r>
          <a:r>
            <a:rPr lang="de-DE" sz="2400" kern="1200" noProof="0" dirty="0"/>
            <a:t> </a:t>
          </a:r>
          <a:r>
            <a:rPr lang="de-DE" sz="2400" kern="1200" noProof="0" dirty="0" err="1"/>
            <a:t>situation</a:t>
          </a:r>
          <a:endParaRPr lang="de-DE" sz="2400" kern="1200" noProof="0" dirty="0"/>
        </a:p>
      </dsp:txBody>
      <dsp:txXfrm>
        <a:off x="718958" y="1919109"/>
        <a:ext cx="6088001" cy="548276"/>
      </dsp:txXfrm>
    </dsp:sp>
    <dsp:sp modelId="{3F8116AC-FAC3-4E95-9865-93CCFEB191B9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C08373-68F0-1549-9E81-D09FA2112BC8}">
      <dsp:nvSpPr>
        <dsp:cNvPr id="0" name=""/>
        <dsp:cNvSpPr/>
      </dsp:nvSpPr>
      <dsp:spPr>
        <a:xfrm>
          <a:off x="404618" y="2741666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0960" rIns="60960" bIns="6096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noProof="0" dirty="0"/>
            <a:t>Higher </a:t>
          </a:r>
          <a:r>
            <a:rPr lang="de-DE" sz="2400" kern="1200" noProof="0" dirty="0" err="1"/>
            <a:t>flexibility</a:t>
          </a:r>
          <a:endParaRPr lang="de-DE" sz="2400" kern="1200" noProof="0" dirty="0"/>
        </a:p>
      </dsp:txBody>
      <dsp:txXfrm>
        <a:off x="404618" y="2741666"/>
        <a:ext cx="6402340" cy="548276"/>
      </dsp:txXfrm>
    </dsp:sp>
    <dsp:sp modelId="{2CB56DEB-17BC-9B4C-A662-5BB4E6B3BBF3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EED833F-24AA-46D8-8E0C-67CEACA42F67}" type="datetime1">
              <a:rPr lang="de-DE" smtClean="0"/>
              <a:t>04.10.19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77209E-BCCA-44E2-9AFD-9E188D91C27B}" type="datetime1">
              <a:rPr lang="de-DE" noProof="0" smtClean="0"/>
              <a:t>04.10.19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IT Security Company</a:t>
            </a:r>
          </a:p>
          <a:p>
            <a:r>
              <a:rPr lang="de-DE" dirty="0"/>
              <a:t>Consulting Department</a:t>
            </a:r>
          </a:p>
          <a:p>
            <a:r>
              <a:rPr lang="de-DE" dirty="0"/>
              <a:t>Providing Awareness </a:t>
            </a:r>
            <a:r>
              <a:rPr lang="de-DE" dirty="0" err="1"/>
              <a:t>campaigns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companies</a:t>
            </a:r>
            <a:r>
              <a:rPr lang="de-DE" dirty="0"/>
              <a:t> </a:t>
            </a:r>
            <a:r>
              <a:rPr lang="de-DE" dirty="0" err="1"/>
              <a:t>already</a:t>
            </a:r>
            <a:endParaRPr lang="de-DE" dirty="0"/>
          </a:p>
          <a:p>
            <a:r>
              <a:rPr lang="de-DE" dirty="0" err="1"/>
              <a:t>Customized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customer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69890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de-DE" dirty="0"/>
              <a:t>Expensive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companies</a:t>
            </a:r>
            <a:endParaRPr lang="de-DE" dirty="0"/>
          </a:p>
          <a:p>
            <a:r>
              <a:rPr lang="de-DE" dirty="0" err="1"/>
              <a:t>Effort</a:t>
            </a:r>
            <a:r>
              <a:rPr lang="de-DE" dirty="0"/>
              <a:t>-intensive</a:t>
            </a:r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reuse</a:t>
            </a:r>
            <a:endParaRPr lang="de-DE" dirty="0"/>
          </a:p>
          <a:p>
            <a:r>
              <a:rPr lang="de-DE" dirty="0"/>
              <a:t>High </a:t>
            </a:r>
            <a:r>
              <a:rPr lang="de-DE" dirty="0" err="1"/>
              <a:t>hurdles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Providing "Public / General Training“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Selling</a:t>
            </a:r>
            <a:r>
              <a:rPr lang="de-DE" dirty="0"/>
              <a:t> Single </a:t>
            </a:r>
            <a:r>
              <a:rPr lang="de-DE" dirty="0" err="1"/>
              <a:t>tickets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easy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hands</a:t>
            </a:r>
            <a:r>
              <a:rPr lang="de-DE" dirty="0"/>
              <a:t>-on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: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IT </a:t>
            </a:r>
            <a:r>
              <a:rPr lang="de-DE" dirty="0" err="1"/>
              <a:t>should</a:t>
            </a:r>
            <a:r>
              <a:rPr lang="de-DE" dirty="0"/>
              <a:t> still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follow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Leads </a:t>
            </a:r>
            <a:r>
              <a:rPr lang="de-DE" dirty="0" err="1"/>
              <a:t>to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Reduction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financial</a:t>
            </a:r>
            <a:r>
              <a:rPr lang="de-DE" dirty="0"/>
              <a:t> </a:t>
            </a:r>
            <a:r>
              <a:rPr lang="de-DE" dirty="0" err="1"/>
              <a:t>hurdles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More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businesses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potential </a:t>
            </a:r>
            <a:r>
              <a:rPr lang="de-DE" dirty="0" err="1"/>
              <a:t>customers</a:t>
            </a:r>
            <a:r>
              <a:rPr lang="de-DE" dirty="0"/>
              <a:t> / private </a:t>
            </a:r>
            <a:r>
              <a:rPr lang="de-DE" dirty="0" err="1"/>
              <a:t>customers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59352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Sale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tickets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courses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an „</a:t>
            </a:r>
            <a:r>
              <a:rPr lang="de-DE" dirty="0" err="1"/>
              <a:t>advertising</a:t>
            </a:r>
            <a:r>
              <a:rPr lang="de-DE" dirty="0"/>
              <a:t>“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expertise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Generation </a:t>
            </a:r>
            <a:r>
              <a:rPr lang="de-DE" dirty="0" err="1"/>
              <a:t>of</a:t>
            </a:r>
            <a:r>
              <a:rPr lang="de-DE" dirty="0"/>
              <a:t> follow-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projects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Higher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turnover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84422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Tx/>
              <a:buChar char="-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budget</a:t>
            </a:r>
            <a:r>
              <a:rPr lang="de-DE" dirty="0"/>
              <a:t> </a:t>
            </a:r>
            <a:r>
              <a:rPr lang="de-DE" dirty="0" err="1"/>
              <a:t>restrictions</a:t>
            </a:r>
            <a:r>
              <a:rPr lang="de-DE" dirty="0"/>
              <a:t> / time </a:t>
            </a:r>
            <a:r>
              <a:rPr lang="de-DE" dirty="0" err="1"/>
              <a:t>line</a:t>
            </a:r>
            <a:r>
              <a:rPr lang="de-DE" dirty="0"/>
              <a:t>: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successful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pPr marL="171450" indent="-171450" rtl="0">
              <a:buFontTx/>
              <a:buChar char="-"/>
            </a:pPr>
            <a:endParaRPr lang="de-DE" dirty="0"/>
          </a:p>
          <a:p>
            <a:pPr lvl="0" rtl="0">
              <a:lnSpc>
                <a:spcPct val="100000"/>
              </a:lnSpc>
            </a:pPr>
            <a:r>
              <a:rPr lang="de-DE" noProof="0" dirty="0" err="1"/>
              <a:t>Earlier</a:t>
            </a:r>
            <a:r>
              <a:rPr lang="de-DE" noProof="0" dirty="0"/>
              <a:t> </a:t>
            </a:r>
            <a:r>
              <a:rPr lang="de-DE" noProof="0" dirty="0" err="1"/>
              <a:t>feedback</a:t>
            </a:r>
            <a:endParaRPr lang="de-DE" noProof="0" dirty="0"/>
          </a:p>
          <a:p>
            <a:pPr marL="171450" lvl="0" indent="-171450" rtl="0">
              <a:lnSpc>
                <a:spcPct val="100000"/>
              </a:lnSpc>
              <a:buFontTx/>
              <a:buChar char="-"/>
            </a:pPr>
            <a:r>
              <a:rPr lang="de-DE" noProof="0" dirty="0" err="1"/>
              <a:t>Easier</a:t>
            </a:r>
            <a:r>
              <a:rPr lang="de-DE" noProof="0" dirty="0"/>
              <a:t>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adapt</a:t>
            </a:r>
            <a:endParaRPr lang="de-DE" noProof="0" dirty="0"/>
          </a:p>
          <a:p>
            <a:pPr marL="171450" lvl="0" indent="-171450" rtl="0">
              <a:lnSpc>
                <a:spcPct val="100000"/>
              </a:lnSpc>
              <a:buFontTx/>
              <a:buChar char="-"/>
            </a:pPr>
            <a:endParaRPr lang="de-DE" noProof="0" dirty="0"/>
          </a:p>
          <a:p>
            <a:pPr lvl="0" rtl="0">
              <a:lnSpc>
                <a:spcPct val="100000"/>
              </a:lnSpc>
            </a:pPr>
            <a:r>
              <a:rPr lang="de-DE" noProof="0" dirty="0" err="1"/>
              <a:t>Possibility</a:t>
            </a:r>
            <a:r>
              <a:rPr lang="de-DE" noProof="0" dirty="0"/>
              <a:t>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adapt</a:t>
            </a:r>
            <a:r>
              <a:rPr lang="de-DE" noProof="0" dirty="0"/>
              <a:t>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feedbacks</a:t>
            </a:r>
            <a:endParaRPr lang="de-DE" noProof="0" dirty="0"/>
          </a:p>
          <a:p>
            <a:pPr marL="171450" lvl="0" indent="-171450" rtl="0">
              <a:lnSpc>
                <a:spcPct val="100000"/>
              </a:lnSpc>
              <a:buFontTx/>
              <a:buChar char="-"/>
            </a:pPr>
            <a:r>
              <a:rPr lang="de-DE" noProof="0" dirty="0" err="1"/>
              <a:t>Better</a:t>
            </a:r>
            <a:r>
              <a:rPr lang="de-DE" noProof="0" dirty="0"/>
              <a:t> </a:t>
            </a:r>
            <a:r>
              <a:rPr lang="de-DE" noProof="0" dirty="0" err="1"/>
              <a:t>cutstomer</a:t>
            </a:r>
            <a:r>
              <a:rPr lang="de-DE" noProof="0" dirty="0"/>
              <a:t> </a:t>
            </a:r>
            <a:r>
              <a:rPr lang="de-DE" noProof="0" dirty="0" err="1"/>
              <a:t>experience</a:t>
            </a:r>
            <a:endParaRPr lang="de-DE" noProof="0" dirty="0"/>
          </a:p>
          <a:p>
            <a:pPr marL="171450" lvl="0" indent="-171450" rtl="0">
              <a:lnSpc>
                <a:spcPct val="100000"/>
              </a:lnSpc>
              <a:buFontTx/>
              <a:buChar char="-"/>
            </a:pPr>
            <a:endParaRPr lang="de-DE" noProof="0" dirty="0"/>
          </a:p>
          <a:p>
            <a:pPr lvl="0" rtl="0">
              <a:lnSpc>
                <a:spcPct val="100000"/>
              </a:lnSpc>
            </a:pPr>
            <a:r>
              <a:rPr lang="de-DE" noProof="0" dirty="0" err="1"/>
              <a:t>Always</a:t>
            </a:r>
            <a:r>
              <a:rPr lang="de-DE" noProof="0" dirty="0"/>
              <a:t> </a:t>
            </a:r>
            <a:r>
              <a:rPr lang="de-DE" noProof="0" dirty="0" err="1"/>
              <a:t>changing</a:t>
            </a:r>
            <a:r>
              <a:rPr lang="de-DE" noProof="0" dirty="0"/>
              <a:t> </a:t>
            </a:r>
            <a:r>
              <a:rPr lang="de-DE" noProof="0" dirty="0" err="1"/>
              <a:t>threat</a:t>
            </a:r>
            <a:r>
              <a:rPr lang="de-DE" noProof="0" dirty="0"/>
              <a:t> </a:t>
            </a:r>
            <a:r>
              <a:rPr lang="de-DE" noProof="0" dirty="0" err="1"/>
              <a:t>situation</a:t>
            </a:r>
            <a:r>
              <a:rPr lang="de-DE" noProof="0" dirty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err="1"/>
              <a:t>Adapt</a:t>
            </a:r>
            <a:r>
              <a:rPr lang="de-DE" dirty="0"/>
              <a:t> </a:t>
            </a:r>
            <a:r>
              <a:rPr lang="de-DE" dirty="0" err="1"/>
              <a:t>topics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participants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/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media</a:t>
            </a:r>
            <a:r>
              <a:rPr lang="de-DE" dirty="0"/>
              <a:t> </a:t>
            </a:r>
            <a:r>
              <a:rPr lang="de-DE" dirty="0" err="1"/>
              <a:t>coverage</a:t>
            </a: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noProof="0" dirty="0"/>
          </a:p>
          <a:p>
            <a:pPr lvl="0"/>
            <a:r>
              <a:rPr lang="de-DE" noProof="0" dirty="0" err="1"/>
              <a:t>Lower</a:t>
            </a:r>
            <a:r>
              <a:rPr lang="de-DE" noProof="0" dirty="0"/>
              <a:t> initial </a:t>
            </a:r>
            <a:r>
              <a:rPr lang="de-DE" noProof="0" dirty="0" err="1"/>
              <a:t>investment</a:t>
            </a:r>
            <a:endParaRPr lang="de-DE" noProof="0" dirty="0"/>
          </a:p>
          <a:p>
            <a:pPr lvl="0"/>
            <a:r>
              <a:rPr lang="de-DE" noProof="0" dirty="0"/>
              <a:t>- </a:t>
            </a:r>
            <a:r>
              <a:rPr lang="de-DE" noProof="0" dirty="0" err="1"/>
              <a:t>Better</a:t>
            </a:r>
            <a:r>
              <a:rPr lang="de-DE" noProof="0" dirty="0"/>
              <a:t> </a:t>
            </a:r>
            <a:r>
              <a:rPr lang="de-DE" noProof="0" dirty="0" err="1"/>
              <a:t>understanding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need</a:t>
            </a:r>
            <a:endParaRPr lang="de-DE" dirty="0"/>
          </a:p>
          <a:p>
            <a:pPr marL="171450" indent="-171450" rtl="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0593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5281726-AD21-4C14-85FF-98E9445F6F42}" type="datetime1">
              <a:rPr lang="de-DE" noProof="0" smtClean="0"/>
              <a:t>04.10.19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09B9B3-D182-4552-AD85-21202224D2E2}" type="datetime1">
              <a:rPr lang="de-DE" noProof="0" smtClean="0"/>
              <a:t>04.10.19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1BC8162-BB7A-477F-8F50-FC0533F95596}" type="datetime1">
              <a:rPr lang="de-DE" noProof="0" smtClean="0"/>
              <a:t>04.10.19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133427-50E4-4060-954D-EED498A84B07}" type="datetime1">
              <a:rPr lang="de-DE" noProof="0" smtClean="0"/>
              <a:t>04.10.19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90F979D-4BAE-46D1-A84C-8F4B27D44FF7}" type="datetime1">
              <a:rPr lang="de-DE" noProof="0" smtClean="0"/>
              <a:t>04.10.19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68E756-F5AF-4DB1-9469-5F452C33F66E}" type="datetime1">
              <a:rPr lang="de-DE" noProof="0" smtClean="0"/>
              <a:t>04.10.19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851A78-8B4F-4C91-A978-F4BCD8E76C20}" type="datetime1">
              <a:rPr lang="de-DE" noProof="0" smtClean="0"/>
              <a:t>04.10.19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D83CA-D5B8-4D8C-A52A-6F9C47CDE4C1}" type="datetime1">
              <a:rPr lang="de-DE" noProof="0" smtClean="0"/>
              <a:t>04.10.19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98236E-798C-40C7-ACAD-4B1D2F1142D5}" type="datetime1">
              <a:rPr lang="de-DE" noProof="0" smtClean="0"/>
              <a:t>04.10.19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5BEF212-BF3A-4EA1-8246-266F154D94FF}" type="datetime1">
              <a:rPr lang="de-DE" noProof="0" smtClean="0"/>
              <a:t>04.10.19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1EBA20-D2A9-45AF-8803-7333A8E90329}" type="datetime1">
              <a:rPr lang="de-DE" noProof="0" smtClean="0"/>
              <a:t>04.10.19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2C1D103-FEC0-4FA8-8875-B6AA0A48B0FE}" type="datetime1">
              <a:rPr lang="de-DE" noProof="0" smtClean="0"/>
              <a:t>04.10.19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8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s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pic>
        <p:nvPicPr>
          <p:cNvPr id="7" name="Bild 6" descr="Digitale Verbindu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Public Awareness Campaigns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895244"/>
          </a:xfrm>
        </p:spPr>
        <p:txBody>
          <a:bodyPr rtlCol="0">
            <a:normAutofit/>
          </a:bodyPr>
          <a:lstStyle/>
          <a:p>
            <a:pPr rtl="0"/>
            <a:r>
              <a:rPr lang="en-US">
                <a:solidFill>
                  <a:srgbClr val="7CEBFF"/>
                </a:solidFill>
              </a:rPr>
              <a:t>Pitching session – 04.10.2019</a:t>
            </a:r>
          </a:p>
          <a:p>
            <a:pPr rtl="0"/>
            <a:r>
              <a:rPr lang="en-US">
                <a:solidFill>
                  <a:srgbClr val="7CEBFF"/>
                </a:solidFill>
              </a:rPr>
              <a:t>FHNW – Agile business analysis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FFBF0-D6EB-934F-A900-40978454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Situation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924B16-10EC-BC49-BD03-A037C1725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657960" cy="553373"/>
          </a:xfrm>
        </p:spPr>
        <p:txBody>
          <a:bodyPr/>
          <a:lstStyle/>
          <a:p>
            <a:r>
              <a:rPr lang="de-DE" dirty="0"/>
              <a:t>IT Security Company – Consulting Department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8388A4-FEB4-194B-8B9F-A7C7810BE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708" y="5584364"/>
            <a:ext cx="5087073" cy="553373"/>
          </a:xfrm>
        </p:spPr>
        <p:txBody>
          <a:bodyPr/>
          <a:lstStyle/>
          <a:p>
            <a:r>
              <a:rPr lang="de-DE" dirty="0" err="1"/>
              <a:t>Customized</a:t>
            </a:r>
            <a:r>
              <a:rPr lang="de-DE" dirty="0"/>
              <a:t> Awareness </a:t>
            </a:r>
            <a:r>
              <a:rPr lang="de-DE" dirty="0" err="1"/>
              <a:t>Campaigns</a:t>
            </a:r>
            <a:endParaRPr lang="de-DE" dirty="0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B2D1CB70-20B9-2348-8A50-64EFF5077C4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592195" y="4309246"/>
            <a:ext cx="1615448" cy="1615448"/>
          </a:xfr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76739B8A-6942-4B41-9ACC-CFC9A3C997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267323" y="3134365"/>
            <a:ext cx="1838742" cy="1838742"/>
          </a:xfr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8D4E38E-3BE4-744A-85E6-F09923441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144" y="3021664"/>
            <a:ext cx="1838742" cy="183874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A884FE5-3894-E74B-807A-5D6F84340E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7322" y="3361319"/>
            <a:ext cx="2563375" cy="256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5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rgbClr val="FFFEFF"/>
                </a:solidFill>
              </a:rPr>
              <a:t>Problem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CB3E5CEF-1EB0-1A42-8A02-F13580F70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Customer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BB637BE0-1E7C-7543-9F23-D3CED2BAFD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57791" y="2786698"/>
            <a:ext cx="2137611" cy="2137611"/>
          </a:xfrm>
        </p:spPr>
      </p:pic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6452158E-8B3A-AD4C-85B4-C85D0E61E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/>
              <a:t>Company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F003201-A10E-CD4A-AC9D-06D87636E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160" y="3620692"/>
            <a:ext cx="2120044" cy="212004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20D9C6B-3F40-0F41-ACC0-A68D066AE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5204" y="2804265"/>
            <a:ext cx="2120044" cy="212004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20A7054-D40D-144C-B4E7-1412F5E7D4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0962" y="3990731"/>
            <a:ext cx="2137611" cy="213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FFBF0-D6EB-934F-A900-40978454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EF3E736-2A8D-ED4B-BB14-473819BD7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1268" y="2164535"/>
            <a:ext cx="2528929" cy="2528929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1FDF84D-F040-D94A-BB75-4E7F4253F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8750" y="2164535"/>
            <a:ext cx="1994007" cy="199400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819B3DD-71E7-9C49-BE17-BB145DA327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6005" y="3983577"/>
            <a:ext cx="1994007" cy="1994007"/>
          </a:xfrm>
          <a:prstGeom prst="rect">
            <a:avLst/>
          </a:prstGeom>
        </p:spPr>
      </p:pic>
      <p:sp>
        <p:nvSpPr>
          <p:cNvPr id="10" name="Pfeil nach rechts 9">
            <a:extLst>
              <a:ext uri="{FF2B5EF4-FFF2-40B4-BE49-F238E27FC236}">
                <a16:creationId xmlns:a16="http://schemas.microsoft.com/office/drawing/2014/main" id="{161EC9A3-26F0-154F-8812-5988FBCB7946}"/>
              </a:ext>
            </a:extLst>
          </p:cNvPr>
          <p:cNvSpPr/>
          <p:nvPr/>
        </p:nvSpPr>
        <p:spPr>
          <a:xfrm>
            <a:off x="5076391" y="3394030"/>
            <a:ext cx="1764632" cy="117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B7B485B-2596-6045-8DD4-049907ADE4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5168" y="4145041"/>
            <a:ext cx="1994007" cy="199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1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B70C72-A93A-C040-847A-ED3BDD6D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Model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1ED7765-A54F-7A4D-99A8-0FDBA51DD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08" y="2230203"/>
            <a:ext cx="1643965" cy="164396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CFB05E5-A5AA-E846-AB58-98C03E4D0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112" y="2133248"/>
            <a:ext cx="1343527" cy="134352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8BF6A11-52AC-A444-8EB8-C8BE0E93D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608" y="4388415"/>
            <a:ext cx="1828800" cy="18288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C6BD4D3-A911-AB43-A49B-68F1DFEB79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4890" y="3243958"/>
            <a:ext cx="2116658" cy="211665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14A2322-EC0F-4B48-B963-E790C06473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0409" y="2805011"/>
            <a:ext cx="2643288" cy="2643288"/>
          </a:xfrm>
          <a:prstGeom prst="rect">
            <a:avLst/>
          </a:prstGeom>
        </p:spPr>
      </p:pic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FB72975E-3979-0847-BEA2-C77198C07165}"/>
              </a:ext>
            </a:extLst>
          </p:cNvPr>
          <p:cNvSpPr/>
          <p:nvPr/>
        </p:nvSpPr>
        <p:spPr>
          <a:xfrm>
            <a:off x="6259711" y="3429000"/>
            <a:ext cx="1764632" cy="1179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76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hteck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pic>
        <p:nvPicPr>
          <p:cNvPr id="8" name="Inhaltsplatzhalter 4" descr="Digitale Zahlen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pe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de-DE" dirty="0" err="1"/>
              <a:t>Why</a:t>
            </a:r>
            <a:r>
              <a:rPr lang="de-DE" dirty="0"/>
              <a:t> Agile?</a:t>
            </a:r>
          </a:p>
        </p:txBody>
      </p:sp>
      <p:graphicFrame>
        <p:nvGraphicFramePr>
          <p:cNvPr id="6" name="Inhaltsplatzhalt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780669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hteck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5" name="Bild 4" descr="Digitale Zahlen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de-DE" dirty="0" err="1">
                <a:solidFill>
                  <a:srgbClr val="FFFFFF"/>
                </a:solidFill>
              </a:rPr>
              <a:t>Thank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you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chemeClr val="bg2"/>
                </a:solidFill>
              </a:rPr>
              <a:t>FHNW</a:t>
            </a:r>
          </a:p>
          <a:p>
            <a:pPr rtl="0"/>
            <a:r>
              <a:rPr lang="de-DE" dirty="0">
                <a:solidFill>
                  <a:schemeClr val="bg2"/>
                </a:solidFill>
              </a:rPr>
              <a:t>Agile </a:t>
            </a:r>
            <a:r>
              <a:rPr lang="de-DE" dirty="0" err="1">
                <a:solidFill>
                  <a:schemeClr val="bg2"/>
                </a:solidFill>
              </a:rPr>
              <a:t>business</a:t>
            </a:r>
            <a:r>
              <a:rPr lang="de-DE" dirty="0">
                <a:solidFill>
                  <a:schemeClr val="bg2"/>
                </a:solidFill>
              </a:rPr>
              <a:t> </a:t>
            </a:r>
            <a:r>
              <a:rPr lang="de-DE" dirty="0" err="1">
                <a:solidFill>
                  <a:schemeClr val="bg2"/>
                </a:solidFill>
              </a:rPr>
              <a:t>analysis</a:t>
            </a:r>
            <a:endParaRPr lang="de-DE" dirty="0">
              <a:solidFill>
                <a:schemeClr val="bg2"/>
              </a:solidFill>
            </a:endParaRPr>
          </a:p>
          <a:p>
            <a:pPr rtl="0"/>
            <a:r>
              <a:rPr lang="de-DE" dirty="0">
                <a:solidFill>
                  <a:schemeClr val="bg2"/>
                </a:solidFill>
              </a:rPr>
              <a:t>as19</a:t>
            </a:r>
          </a:p>
          <a:p>
            <a:pPr rtl="0"/>
            <a:r>
              <a:rPr lang="de-DE" dirty="0">
                <a:solidFill>
                  <a:schemeClr val="bg2"/>
                </a:solidFill>
              </a:rPr>
              <a:t>Group 3</a:t>
            </a:r>
          </a:p>
          <a:p>
            <a:pPr rtl="0"/>
            <a:endParaRPr lang="de-DE" dirty="0">
              <a:solidFill>
                <a:schemeClr val="bg2"/>
              </a:solidFill>
            </a:endParaRPr>
          </a:p>
          <a:p>
            <a:pPr rtl="0"/>
            <a:endParaRPr lang="de-DE" dirty="0">
              <a:solidFill>
                <a:schemeClr val="bg2"/>
              </a:solidFill>
            </a:endParaRPr>
          </a:p>
        </p:txBody>
      </p:sp>
      <p:grpSp>
        <p:nvGrpSpPr>
          <p:cNvPr id="14" name="Gruppe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B105DC-4637-604B-A9D6-93922EF0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Bibliography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1A8D2B-D9E6-F04B-91DA-4506C0544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Powerpoint</a:t>
            </a:r>
            <a:r>
              <a:rPr lang="de-DE" dirty="0"/>
              <a:t> </a:t>
            </a:r>
            <a:r>
              <a:rPr lang="de-DE" dirty="0" err="1"/>
              <a:t>template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Microsoft</a:t>
            </a:r>
          </a:p>
          <a:p>
            <a:r>
              <a:rPr lang="de-DE" dirty="0"/>
              <a:t>Icons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>
                <a:hlinkClick r:id="rId3"/>
              </a:rPr>
              <a:t>www.flaticons.com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72133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51EF32-6551-47EB-8BA9-22EF81F3DDA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231</Words>
  <Application>Microsoft Macintosh PowerPoint</Application>
  <PresentationFormat>Breitbild</PresentationFormat>
  <Paragraphs>67</Paragraphs>
  <Slides>8</Slides>
  <Notes>8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Wingdings 2</vt:lpstr>
      <vt:lpstr>Dividende</vt:lpstr>
      <vt:lpstr>Public Awareness Campaigns</vt:lpstr>
      <vt:lpstr>Situation</vt:lpstr>
      <vt:lpstr>Problem</vt:lpstr>
      <vt:lpstr>Solution</vt:lpstr>
      <vt:lpstr>Business Model</vt:lpstr>
      <vt:lpstr>Why Agile?</vt:lpstr>
      <vt:lpstr>Thank you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2019-05-14T19:26:29Z</dcterms:created>
  <dcterms:modified xsi:type="dcterms:W3CDTF">2019-10-04T05:56:07Z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