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0"/>
  </p:notesMasterIdLst>
  <p:sldIdLst>
    <p:sldId id="256" r:id="rId5"/>
    <p:sldId id="257" r:id="rId6"/>
    <p:sldId id="268" r:id="rId7"/>
    <p:sldId id="267" r:id="rId8"/>
    <p:sldId id="269" r:id="rId9"/>
    <p:sldId id="270" r:id="rId10"/>
    <p:sldId id="271" r:id="rId11"/>
    <p:sldId id="262" r:id="rId12"/>
    <p:sldId id="266" r:id="rId13"/>
    <p:sldId id="259" r:id="rId14"/>
    <p:sldId id="265" r:id="rId15"/>
    <p:sldId id="261" r:id="rId16"/>
    <p:sldId id="260" r:id="rId17"/>
    <p:sldId id="26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üner Peter (s)" initials="GP(" lastIdx="3" clrIdx="0">
    <p:extLst>
      <p:ext uri="{19B8F6BF-5375-455C-9EA6-DF929625EA0E}">
        <p15:presenceInfo xmlns:p15="http://schemas.microsoft.com/office/powerpoint/2012/main" userId="S::peter.gruener@students.fhnw.ch::6b4dd0a1-95ce-4bc1-b719-d98555ea56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FB5"/>
    <a:srgbClr val="9CAFB5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609E0D-DED6-5642-97F2-71444DB5D1E3}" v="625" dt="2019-10-02T19:36:35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3"/>
  </p:normalViewPr>
  <p:slideViewPr>
    <p:cSldViewPr snapToGrid="0">
      <p:cViewPr varScale="1">
        <p:scale>
          <a:sx n="100" d="100"/>
          <a:sy n="100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n Yannick (s)" userId="S::yannick.nann@students.fhnw.ch::76ac4134-6e5f-49cf-98e1-fcbcfd0ba477" providerId="AD" clId="Web-{8EF18967-B858-4D43-9A7D-11C2D1CEF34E}"/>
    <pc:docChg chg="addSld modSld">
      <pc:chgData name="Nann Yannick (s)" userId="S::yannick.nann@students.fhnw.ch::76ac4134-6e5f-49cf-98e1-fcbcfd0ba477" providerId="AD" clId="Web-{8EF18967-B858-4D43-9A7D-11C2D1CEF34E}" dt="2019-09-27T15:51:44.755" v="34"/>
      <pc:docMkLst>
        <pc:docMk/>
      </pc:docMkLst>
      <pc:sldChg chg="modSp">
        <pc:chgData name="Nann Yannick (s)" userId="S::yannick.nann@students.fhnw.ch::76ac4134-6e5f-49cf-98e1-fcbcfd0ba477" providerId="AD" clId="Web-{8EF18967-B858-4D43-9A7D-11C2D1CEF34E}" dt="2019-09-27T15:51:34.599" v="32" actId="20577"/>
        <pc:sldMkLst>
          <pc:docMk/>
          <pc:sldMk cId="109857222" sldId="256"/>
        </pc:sldMkLst>
        <pc:spChg chg="mod">
          <ac:chgData name="Nann Yannick (s)" userId="S::yannick.nann@students.fhnw.ch::76ac4134-6e5f-49cf-98e1-fcbcfd0ba477" providerId="AD" clId="Web-{8EF18967-B858-4D43-9A7D-11C2D1CEF34E}" dt="2019-09-27T15:51:19.568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ann Yannick (s)" userId="S::yannick.nann@students.fhnw.ch::76ac4134-6e5f-49cf-98e1-fcbcfd0ba477" providerId="AD" clId="Web-{8EF18967-B858-4D43-9A7D-11C2D1CEF34E}" dt="2019-09-27T15:51:34.599" v="3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Nann Yannick (s)" userId="S::yannick.nann@students.fhnw.ch::76ac4134-6e5f-49cf-98e1-fcbcfd0ba477" providerId="AD" clId="Web-{8EF18967-B858-4D43-9A7D-11C2D1CEF34E}" dt="2019-09-27T15:51:44.755" v="34"/>
        <pc:sldMkLst>
          <pc:docMk/>
          <pc:sldMk cId="2453930171" sldId="257"/>
        </pc:sldMkLst>
      </pc:sldChg>
    </pc:docChg>
  </pc:docChgLst>
  <pc:docChgLst>
    <pc:chgData name="Grüner Peter (s)" userId="6b4dd0a1-95ce-4bc1-b719-d98555ea56d9" providerId="ADAL" clId="{BA609E0D-DED6-5642-97F2-71444DB5D1E3}"/>
    <pc:docChg chg="undo custSel modSld">
      <pc:chgData name="Grüner Peter (s)" userId="6b4dd0a1-95ce-4bc1-b719-d98555ea56d9" providerId="ADAL" clId="{BA609E0D-DED6-5642-97F2-71444DB5D1E3}" dt="2019-10-02T19:37:40.147" v="939" actId="1592"/>
      <pc:docMkLst>
        <pc:docMk/>
      </pc:docMkLst>
      <pc:sldChg chg="modSp">
        <pc:chgData name="Grüner Peter (s)" userId="6b4dd0a1-95ce-4bc1-b719-d98555ea56d9" providerId="ADAL" clId="{BA609E0D-DED6-5642-97F2-71444DB5D1E3}" dt="2019-10-01T15:34:17.820" v="0" actId="20577"/>
        <pc:sldMkLst>
          <pc:docMk/>
          <pc:sldMk cId="109857222" sldId="256"/>
        </pc:sldMkLst>
        <pc:spChg chg="mod">
          <ac:chgData name="Grüner Peter (s)" userId="6b4dd0a1-95ce-4bc1-b719-d98555ea56d9" providerId="ADAL" clId="{BA609E0D-DED6-5642-97F2-71444DB5D1E3}" dt="2019-10-01T15:34:17.820" v="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Grüner Peter (s)" userId="6b4dd0a1-95ce-4bc1-b719-d98555ea56d9" providerId="ADAL" clId="{BA609E0D-DED6-5642-97F2-71444DB5D1E3}" dt="2019-10-02T19:17:20.163" v="567" actId="20577"/>
        <pc:sldMkLst>
          <pc:docMk/>
          <pc:sldMk cId="2453930171" sldId="257"/>
        </pc:sldMkLst>
        <pc:spChg chg="mod">
          <ac:chgData name="Grüner Peter (s)" userId="6b4dd0a1-95ce-4bc1-b719-d98555ea56d9" providerId="ADAL" clId="{BA609E0D-DED6-5642-97F2-71444DB5D1E3}" dt="2019-10-01T15:34:49.835" v="18" actId="20577"/>
          <ac:spMkLst>
            <pc:docMk/>
            <pc:sldMk cId="2453930171" sldId="257"/>
            <ac:spMk id="2" creationId="{F4791D7E-4933-469F-ADEE-7145A5C62730}"/>
          </ac:spMkLst>
        </pc:spChg>
        <pc:spChg chg="mod">
          <ac:chgData name="Grüner Peter (s)" userId="6b4dd0a1-95ce-4bc1-b719-d98555ea56d9" providerId="ADAL" clId="{BA609E0D-DED6-5642-97F2-71444DB5D1E3}" dt="2019-10-02T19:17:20.163" v="567" actId="20577"/>
          <ac:spMkLst>
            <pc:docMk/>
            <pc:sldMk cId="2453930171" sldId="257"/>
            <ac:spMk id="3" creationId="{589BF2E7-AD48-42A8-A05D-FD5774D4AD93}"/>
          </ac:spMkLst>
        </pc:spChg>
      </pc:sldChg>
      <pc:sldChg chg="modSp addCm modCm">
        <pc:chgData name="Grüner Peter (s)" userId="6b4dd0a1-95ce-4bc1-b719-d98555ea56d9" providerId="ADAL" clId="{BA609E0D-DED6-5642-97F2-71444DB5D1E3}" dt="2019-10-02T19:36:42.614" v="935" actId="20577"/>
        <pc:sldMkLst>
          <pc:docMk/>
          <pc:sldMk cId="283696845" sldId="259"/>
        </pc:sldMkLst>
        <pc:spChg chg="mod">
          <ac:chgData name="Grüner Peter (s)" userId="6b4dd0a1-95ce-4bc1-b719-d98555ea56d9" providerId="ADAL" clId="{BA609E0D-DED6-5642-97F2-71444DB5D1E3}" dt="2019-10-02T19:36:42.614" v="935" actId="20577"/>
          <ac:spMkLst>
            <pc:docMk/>
            <pc:sldMk cId="283696845" sldId="259"/>
            <ac:spMk id="3" creationId="{FB4C7904-F5CF-46C7-893E-8B7118E6E8F6}"/>
          </ac:spMkLst>
        </pc:spChg>
      </pc:sldChg>
      <pc:sldChg chg="addCm delCm">
        <pc:chgData name="Grüner Peter (s)" userId="6b4dd0a1-95ce-4bc1-b719-d98555ea56d9" providerId="ADAL" clId="{BA609E0D-DED6-5642-97F2-71444DB5D1E3}" dt="2019-10-02T19:37:40.147" v="939" actId="1592"/>
        <pc:sldMkLst>
          <pc:docMk/>
          <pc:sldMk cId="813263436" sldId="260"/>
        </pc:sldMkLst>
      </pc:sldChg>
      <pc:sldChg chg="addSp modSp modAnim">
        <pc:chgData name="Grüner Peter (s)" userId="6b4dd0a1-95ce-4bc1-b719-d98555ea56d9" providerId="ADAL" clId="{BA609E0D-DED6-5642-97F2-71444DB5D1E3}" dt="2019-10-02T19:31:27.073" v="833"/>
        <pc:sldMkLst>
          <pc:docMk/>
          <pc:sldMk cId="754690440" sldId="267"/>
        </pc:sldMkLst>
        <pc:spChg chg="mod">
          <ac:chgData name="Grüner Peter (s)" userId="6b4dd0a1-95ce-4bc1-b719-d98555ea56d9" providerId="ADAL" clId="{BA609E0D-DED6-5642-97F2-71444DB5D1E3}" dt="2019-10-01T15:47:59.827" v="409" actId="207"/>
          <ac:spMkLst>
            <pc:docMk/>
            <pc:sldMk cId="754690440" sldId="267"/>
            <ac:spMk id="10" creationId="{1151DA14-094B-4D3D-A233-08274B522221}"/>
          </ac:spMkLst>
        </pc:spChg>
        <pc:spChg chg="mod">
          <ac:chgData name="Grüner Peter (s)" userId="6b4dd0a1-95ce-4bc1-b719-d98555ea56d9" providerId="ADAL" clId="{BA609E0D-DED6-5642-97F2-71444DB5D1E3}" dt="2019-10-01T15:48:19.746" v="414" actId="207"/>
          <ac:spMkLst>
            <pc:docMk/>
            <pc:sldMk cId="754690440" sldId="267"/>
            <ac:spMk id="11" creationId="{44680B51-ED08-4857-8FF2-B0B439C592A8}"/>
          </ac:spMkLst>
        </pc:spChg>
        <pc:spChg chg="mod">
          <ac:chgData name="Grüner Peter (s)" userId="6b4dd0a1-95ce-4bc1-b719-d98555ea56d9" providerId="ADAL" clId="{BA609E0D-DED6-5642-97F2-71444DB5D1E3}" dt="2019-10-01T15:48:26.139" v="416" actId="207"/>
          <ac:spMkLst>
            <pc:docMk/>
            <pc:sldMk cId="754690440" sldId="267"/>
            <ac:spMk id="12" creationId="{DDACA1DE-9314-46C3-831C-9F83A0F84466}"/>
          </ac:spMkLst>
        </pc:spChg>
        <pc:spChg chg="mod">
          <ac:chgData name="Grüner Peter (s)" userId="6b4dd0a1-95ce-4bc1-b719-d98555ea56d9" providerId="ADAL" clId="{BA609E0D-DED6-5642-97F2-71444DB5D1E3}" dt="2019-10-02T19:25:56.598" v="784" actId="20577"/>
          <ac:spMkLst>
            <pc:docMk/>
            <pc:sldMk cId="754690440" sldId="267"/>
            <ac:spMk id="13" creationId="{B90C6B72-77B1-4B6B-95DD-996D62DC65D0}"/>
          </ac:spMkLst>
        </pc:spChg>
        <pc:spChg chg="add mod">
          <ac:chgData name="Grüner Peter (s)" userId="6b4dd0a1-95ce-4bc1-b719-d98555ea56d9" providerId="ADAL" clId="{BA609E0D-DED6-5642-97F2-71444DB5D1E3}" dt="2019-10-02T19:31:01.423" v="829" actId="1076"/>
          <ac:spMkLst>
            <pc:docMk/>
            <pc:sldMk cId="754690440" sldId="267"/>
            <ac:spMk id="16" creationId="{A773FEFF-6CFE-6146-9D34-3A07ADDC0322}"/>
          </ac:spMkLst>
        </pc:spChg>
        <pc:spChg chg="mod">
          <ac:chgData name="Grüner Peter (s)" userId="6b4dd0a1-95ce-4bc1-b719-d98555ea56d9" providerId="ADAL" clId="{BA609E0D-DED6-5642-97F2-71444DB5D1E3}" dt="2019-10-01T15:49:49.312" v="421" actId="207"/>
          <ac:spMkLst>
            <pc:docMk/>
            <pc:sldMk cId="754690440" sldId="267"/>
            <ac:spMk id="17" creationId="{9FD60D3F-E7AC-49AC-B259-804AFBB58AEC}"/>
          </ac:spMkLst>
        </pc:spChg>
        <pc:spChg chg="mod">
          <ac:chgData name="Grüner Peter (s)" userId="6b4dd0a1-95ce-4bc1-b719-d98555ea56d9" providerId="ADAL" clId="{BA609E0D-DED6-5642-97F2-71444DB5D1E3}" dt="2019-10-02T19:26:32.911" v="787" actId="1076"/>
          <ac:spMkLst>
            <pc:docMk/>
            <pc:sldMk cId="754690440" sldId="267"/>
            <ac:spMk id="18" creationId="{02E42322-7119-4322-8F73-E1A9A4A6D6B3}"/>
          </ac:spMkLst>
        </pc:spChg>
        <pc:spChg chg="mod">
          <ac:chgData name="Grüner Peter (s)" userId="6b4dd0a1-95ce-4bc1-b719-d98555ea56d9" providerId="ADAL" clId="{BA609E0D-DED6-5642-97F2-71444DB5D1E3}" dt="2019-10-01T15:49:49.312" v="421" actId="207"/>
          <ac:spMkLst>
            <pc:docMk/>
            <pc:sldMk cId="754690440" sldId="267"/>
            <ac:spMk id="19" creationId="{A41E41EF-37FC-4554-81C3-ECE13A27FDE7}"/>
          </ac:spMkLst>
        </pc:spChg>
        <pc:spChg chg="mod">
          <ac:chgData name="Grüner Peter (s)" userId="6b4dd0a1-95ce-4bc1-b719-d98555ea56d9" providerId="ADAL" clId="{BA609E0D-DED6-5642-97F2-71444DB5D1E3}" dt="2019-10-02T19:30:39.915" v="824" actId="1076"/>
          <ac:spMkLst>
            <pc:docMk/>
            <pc:sldMk cId="754690440" sldId="267"/>
            <ac:spMk id="20" creationId="{D6DC9DEB-982D-4386-B5EF-478467A137F8}"/>
          </ac:spMkLst>
        </pc:spChg>
        <pc:spChg chg="add mod">
          <ac:chgData name="Grüner Peter (s)" userId="6b4dd0a1-95ce-4bc1-b719-d98555ea56d9" providerId="ADAL" clId="{BA609E0D-DED6-5642-97F2-71444DB5D1E3}" dt="2019-10-02T19:31:19.620" v="832" actId="6549"/>
          <ac:spMkLst>
            <pc:docMk/>
            <pc:sldMk cId="754690440" sldId="267"/>
            <ac:spMk id="21" creationId="{1111BC93-7B4D-6C41-9DD6-DCCA4C8AF86A}"/>
          </ac:spMkLst>
        </pc:spChg>
        <pc:cxnChg chg="mod">
          <ac:chgData name="Grüner Peter (s)" userId="6b4dd0a1-95ce-4bc1-b719-d98555ea56d9" providerId="ADAL" clId="{BA609E0D-DED6-5642-97F2-71444DB5D1E3}" dt="2019-10-01T15:49:06.279" v="417" actId="692"/>
          <ac:cxnSpMkLst>
            <pc:docMk/>
            <pc:sldMk cId="754690440" sldId="267"/>
            <ac:cxnSpMk id="3" creationId="{AB89D52C-DDDD-4FED-87C3-88ADC3C764C6}"/>
          </ac:cxnSpMkLst>
        </pc:cxnChg>
        <pc:cxnChg chg="mod">
          <ac:chgData name="Grüner Peter (s)" userId="6b4dd0a1-95ce-4bc1-b719-d98555ea56d9" providerId="ADAL" clId="{BA609E0D-DED6-5642-97F2-71444DB5D1E3}" dt="2019-10-01T15:49:06.279" v="417" actId="692"/>
          <ac:cxnSpMkLst>
            <pc:docMk/>
            <pc:sldMk cId="754690440" sldId="267"/>
            <ac:cxnSpMk id="4" creationId="{3D3E96EC-60D0-4007-A40A-BDCBD7BD5819}"/>
          </ac:cxnSpMkLst>
        </pc:cxnChg>
        <pc:cxnChg chg="mod">
          <ac:chgData name="Grüner Peter (s)" userId="6b4dd0a1-95ce-4bc1-b719-d98555ea56d9" providerId="ADAL" clId="{BA609E0D-DED6-5642-97F2-71444DB5D1E3}" dt="2019-10-01T15:49:06.279" v="417" actId="692"/>
          <ac:cxnSpMkLst>
            <pc:docMk/>
            <pc:sldMk cId="754690440" sldId="267"/>
            <ac:cxnSpMk id="7" creationId="{60B27C61-5F81-45F6-A2D4-819F4C971126}"/>
          </ac:cxnSpMkLst>
        </pc:cxnChg>
      </pc:sldChg>
      <pc:sldChg chg="modSp">
        <pc:chgData name="Grüner Peter (s)" userId="6b4dd0a1-95ce-4bc1-b719-d98555ea56d9" providerId="ADAL" clId="{BA609E0D-DED6-5642-97F2-71444DB5D1E3}" dt="2019-10-02T19:18:54.159" v="652" actId="20577"/>
        <pc:sldMkLst>
          <pc:docMk/>
          <pc:sldMk cId="2502263574" sldId="268"/>
        </pc:sldMkLst>
        <pc:spChg chg="mod">
          <ac:chgData name="Grüner Peter (s)" userId="6b4dd0a1-95ce-4bc1-b719-d98555ea56d9" providerId="ADAL" clId="{BA609E0D-DED6-5642-97F2-71444DB5D1E3}" dt="2019-10-02T19:18:54.159" v="652" actId="20577"/>
          <ac:spMkLst>
            <pc:docMk/>
            <pc:sldMk cId="2502263574" sldId="268"/>
            <ac:spMk id="3" creationId="{ABA6B69D-7BC5-45EA-B9A1-F02FECE716AA}"/>
          </ac:spMkLst>
        </pc:spChg>
      </pc:sldChg>
      <pc:sldChg chg="modSp">
        <pc:chgData name="Grüner Peter (s)" userId="6b4dd0a1-95ce-4bc1-b719-d98555ea56d9" providerId="ADAL" clId="{BA609E0D-DED6-5642-97F2-71444DB5D1E3}" dt="2019-10-02T19:33:00.207" v="871" actId="20577"/>
        <pc:sldMkLst>
          <pc:docMk/>
          <pc:sldMk cId="523536365" sldId="269"/>
        </pc:sldMkLst>
        <pc:spChg chg="mod">
          <ac:chgData name="Grüner Peter (s)" userId="6b4dd0a1-95ce-4bc1-b719-d98555ea56d9" providerId="ADAL" clId="{BA609E0D-DED6-5642-97F2-71444DB5D1E3}" dt="2019-10-02T19:33:00.207" v="871" actId="20577"/>
          <ac:spMkLst>
            <pc:docMk/>
            <pc:sldMk cId="523536365" sldId="269"/>
            <ac:spMk id="3" creationId="{2D0F319F-AAFA-4320-8CFD-BA792DD76B31}"/>
          </ac:spMkLst>
        </pc:spChg>
      </pc:sldChg>
      <pc:sldChg chg="modSp">
        <pc:chgData name="Grüner Peter (s)" userId="6b4dd0a1-95ce-4bc1-b719-d98555ea56d9" providerId="ADAL" clId="{BA609E0D-DED6-5642-97F2-71444DB5D1E3}" dt="2019-10-02T19:33:55.284" v="886" actId="1036"/>
        <pc:sldMkLst>
          <pc:docMk/>
          <pc:sldMk cId="2653807472" sldId="270"/>
        </pc:sldMkLst>
        <pc:spChg chg="mod">
          <ac:chgData name="Grüner Peter (s)" userId="6b4dd0a1-95ce-4bc1-b719-d98555ea56d9" providerId="ADAL" clId="{BA609E0D-DED6-5642-97F2-71444DB5D1E3}" dt="2019-10-02T19:33:55.284" v="886" actId="1036"/>
          <ac:spMkLst>
            <pc:docMk/>
            <pc:sldMk cId="2653807472" sldId="270"/>
            <ac:spMk id="5" creationId="{91F0CB18-FE14-46FC-8605-A052A92F7ACB}"/>
          </ac:spMkLst>
        </pc:spChg>
        <pc:spChg chg="mod">
          <ac:chgData name="Grüner Peter (s)" userId="6b4dd0a1-95ce-4bc1-b719-d98555ea56d9" providerId="ADAL" clId="{BA609E0D-DED6-5642-97F2-71444DB5D1E3}" dt="2019-10-02T19:33:46.618" v="884" actId="1035"/>
          <ac:spMkLst>
            <pc:docMk/>
            <pc:sldMk cId="2653807472" sldId="270"/>
            <ac:spMk id="12" creationId="{DF918EB3-AB41-4678-BE1E-5433C6A52883}"/>
          </ac:spMkLst>
        </pc:spChg>
      </pc:sldChg>
    </pc:docChg>
  </pc:docChgLst>
  <pc:docChgLst>
    <pc:chgData name="Yannick Nann" userId="76ac4134-6e5f-49cf-98e1-fcbcfd0ba477" providerId="ADAL" clId="{7B4C4DD5-1200-41CE-805F-C756B38B46E8}"/>
    <pc:docChg chg="undo custSel addSld modSld">
      <pc:chgData name="Yannick Nann" userId="76ac4134-6e5f-49cf-98e1-fcbcfd0ba477" providerId="ADAL" clId="{7B4C4DD5-1200-41CE-805F-C756B38B46E8}" dt="2019-09-27T16:02:49.814" v="1056" actId="20577"/>
      <pc:docMkLst>
        <pc:docMk/>
      </pc:docMkLst>
      <pc:sldChg chg="modSp">
        <pc:chgData name="Yannick Nann" userId="76ac4134-6e5f-49cf-98e1-fcbcfd0ba477" providerId="ADAL" clId="{7B4C4DD5-1200-41CE-805F-C756B38B46E8}" dt="2019-09-27T16:01:05.958" v="792" actId="20577"/>
        <pc:sldMkLst>
          <pc:docMk/>
          <pc:sldMk cId="2453930171" sldId="257"/>
        </pc:sldMkLst>
        <pc:spChg chg="mod">
          <ac:chgData name="Yannick Nann" userId="76ac4134-6e5f-49cf-98e1-fcbcfd0ba477" providerId="ADAL" clId="{7B4C4DD5-1200-41CE-805F-C756B38B46E8}" dt="2019-09-27T16:01:05.958" v="792" actId="20577"/>
          <ac:spMkLst>
            <pc:docMk/>
            <pc:sldMk cId="2453930171" sldId="257"/>
            <ac:spMk id="2" creationId="{F4791D7E-4933-469F-ADEE-7145A5C62730}"/>
          </ac:spMkLst>
        </pc:spChg>
        <pc:spChg chg="mod">
          <ac:chgData name="Yannick Nann" userId="76ac4134-6e5f-49cf-98e1-fcbcfd0ba477" providerId="ADAL" clId="{7B4C4DD5-1200-41CE-805F-C756B38B46E8}" dt="2019-09-27T16:00:48.210" v="789" actId="20577"/>
          <ac:spMkLst>
            <pc:docMk/>
            <pc:sldMk cId="2453930171" sldId="257"/>
            <ac:spMk id="3" creationId="{589BF2E7-AD48-42A8-A05D-FD5774D4AD93}"/>
          </ac:spMkLst>
        </pc:spChg>
      </pc:sldChg>
      <pc:sldChg chg="modSp add">
        <pc:chgData name="Yannick Nann" userId="76ac4134-6e5f-49cf-98e1-fcbcfd0ba477" providerId="ADAL" clId="{7B4C4DD5-1200-41CE-805F-C756B38B46E8}" dt="2019-09-27T16:02:49.814" v="1056" actId="20577"/>
        <pc:sldMkLst>
          <pc:docMk/>
          <pc:sldMk cId="283696845" sldId="259"/>
        </pc:sldMkLst>
        <pc:spChg chg="mod">
          <ac:chgData name="Yannick Nann" userId="76ac4134-6e5f-49cf-98e1-fcbcfd0ba477" providerId="ADAL" clId="{7B4C4DD5-1200-41CE-805F-C756B38B46E8}" dt="2019-09-27T16:01:47.983" v="871" actId="20577"/>
          <ac:spMkLst>
            <pc:docMk/>
            <pc:sldMk cId="283696845" sldId="259"/>
            <ac:spMk id="2" creationId="{5FCFCBD7-6CBB-453E-B396-793B7530EB2C}"/>
          </ac:spMkLst>
        </pc:spChg>
        <pc:spChg chg="mod">
          <ac:chgData name="Yannick Nann" userId="76ac4134-6e5f-49cf-98e1-fcbcfd0ba477" providerId="ADAL" clId="{7B4C4DD5-1200-41CE-805F-C756B38B46E8}" dt="2019-09-27T16:02:49.814" v="1056" actId="20577"/>
          <ac:spMkLst>
            <pc:docMk/>
            <pc:sldMk cId="283696845" sldId="259"/>
            <ac:spMk id="3" creationId="{FB4C7904-F5CF-46C7-893E-8B7118E6E8F6}"/>
          </ac:spMkLst>
        </pc:spChg>
      </pc:sldChg>
      <pc:sldChg chg="modSp add">
        <pc:chgData name="Yannick Nann" userId="76ac4134-6e5f-49cf-98e1-fcbcfd0ba477" providerId="ADAL" clId="{7B4C4DD5-1200-41CE-805F-C756B38B46E8}" dt="2019-09-27T16:02:20.763" v="945" actId="20577"/>
        <pc:sldMkLst>
          <pc:docMk/>
          <pc:sldMk cId="813263436" sldId="260"/>
        </pc:sldMkLst>
        <pc:spChg chg="mod">
          <ac:chgData name="Yannick Nann" userId="76ac4134-6e5f-49cf-98e1-fcbcfd0ba477" providerId="ADAL" clId="{7B4C4DD5-1200-41CE-805F-C756B38B46E8}" dt="2019-09-27T16:01:58.204" v="906" actId="20577"/>
          <ac:spMkLst>
            <pc:docMk/>
            <pc:sldMk cId="813263436" sldId="260"/>
            <ac:spMk id="2" creationId="{90AA7C52-DBC2-4729-92A6-BEFE48D9D280}"/>
          </ac:spMkLst>
        </pc:spChg>
        <pc:spChg chg="mod">
          <ac:chgData name="Yannick Nann" userId="76ac4134-6e5f-49cf-98e1-fcbcfd0ba477" providerId="ADAL" clId="{7B4C4DD5-1200-41CE-805F-C756B38B46E8}" dt="2019-09-27T16:02:20.763" v="945" actId="20577"/>
          <ac:spMkLst>
            <pc:docMk/>
            <pc:sldMk cId="813263436" sldId="260"/>
            <ac:spMk id="3" creationId="{659847F1-D5E1-4F27-9974-BD78408BAC3E}"/>
          </ac:spMkLst>
        </pc:spChg>
      </pc:sldChg>
      <pc:sldChg chg="modSp add">
        <pc:chgData name="Yannick Nann" userId="76ac4134-6e5f-49cf-98e1-fcbcfd0ba477" providerId="ADAL" clId="{7B4C4DD5-1200-41CE-805F-C756B38B46E8}" dt="2019-09-27T16:02:02.725" v="915" actId="20577"/>
        <pc:sldMkLst>
          <pc:docMk/>
          <pc:sldMk cId="3251999788" sldId="261"/>
        </pc:sldMkLst>
        <pc:spChg chg="mod">
          <ac:chgData name="Yannick Nann" userId="76ac4134-6e5f-49cf-98e1-fcbcfd0ba477" providerId="ADAL" clId="{7B4C4DD5-1200-41CE-805F-C756B38B46E8}" dt="2019-09-27T16:02:02.725" v="915" actId="20577"/>
          <ac:spMkLst>
            <pc:docMk/>
            <pc:sldMk cId="3251999788" sldId="261"/>
            <ac:spMk id="2" creationId="{5DAA339E-3CAE-4C4F-9ADF-E73D12D284BF}"/>
          </ac:spMkLst>
        </pc:spChg>
      </pc:sldChg>
    </pc:docChg>
  </pc:docChgLst>
  <pc:docChgLst>
    <pc:chgData name="Simon Wild" userId="e6b62a7b-7c04-4c1c-9073-1f0de30ac21f" providerId="ADAL" clId="{C35ADD4C-1974-4C96-98D0-BDE8268E5829}"/>
    <pc:docChg chg="undo custSel addSld delSld modSld sldOrd">
      <pc:chgData name="Simon Wild" userId="e6b62a7b-7c04-4c1c-9073-1f0de30ac21f" providerId="ADAL" clId="{C35ADD4C-1974-4C96-98D0-BDE8268E5829}" dt="2019-10-01T15:48:48.670" v="6018"/>
      <pc:docMkLst>
        <pc:docMk/>
      </pc:docMkLst>
      <pc:sldChg chg="modSp">
        <pc:chgData name="Simon Wild" userId="e6b62a7b-7c04-4c1c-9073-1f0de30ac21f" providerId="ADAL" clId="{C35ADD4C-1974-4C96-98D0-BDE8268E5829}" dt="2019-10-01T15:33:36.448" v="5226" actId="20577"/>
        <pc:sldMkLst>
          <pc:docMk/>
          <pc:sldMk cId="2453930171" sldId="257"/>
        </pc:sldMkLst>
        <pc:spChg chg="mod">
          <ac:chgData name="Simon Wild" userId="e6b62a7b-7c04-4c1c-9073-1f0de30ac21f" providerId="ADAL" clId="{C35ADD4C-1974-4C96-98D0-BDE8268E5829}" dt="2019-10-01T15:33:36.448" v="5226" actId="20577"/>
          <ac:spMkLst>
            <pc:docMk/>
            <pc:sldMk cId="2453930171" sldId="257"/>
            <ac:spMk id="2" creationId="{F4791D7E-4933-469F-ADEE-7145A5C62730}"/>
          </ac:spMkLst>
        </pc:spChg>
        <pc:spChg chg="mod">
          <ac:chgData name="Simon Wild" userId="e6b62a7b-7c04-4c1c-9073-1f0de30ac21f" providerId="ADAL" clId="{C35ADD4C-1974-4C96-98D0-BDE8268E5829}" dt="2019-10-01T15:33:24.415" v="5224" actId="20577"/>
          <ac:spMkLst>
            <pc:docMk/>
            <pc:sldMk cId="2453930171" sldId="257"/>
            <ac:spMk id="3" creationId="{589BF2E7-AD48-42A8-A05D-FD5774D4AD93}"/>
          </ac:spMkLst>
        </pc:spChg>
      </pc:sldChg>
      <pc:sldChg chg="modSp del">
        <pc:chgData name="Simon Wild" userId="e6b62a7b-7c04-4c1c-9073-1f0de30ac21f" providerId="ADAL" clId="{C35ADD4C-1974-4C96-98D0-BDE8268E5829}" dt="2019-10-01T13:49:06.373" v="2369" actId="2696"/>
        <pc:sldMkLst>
          <pc:docMk/>
          <pc:sldMk cId="4251027995" sldId="258"/>
        </pc:sldMkLst>
        <pc:spChg chg="mod">
          <ac:chgData name="Simon Wild" userId="e6b62a7b-7c04-4c1c-9073-1f0de30ac21f" providerId="ADAL" clId="{C35ADD4C-1974-4C96-98D0-BDE8268E5829}" dt="2019-09-29T08:58:49.909" v="278" actId="20577"/>
          <ac:spMkLst>
            <pc:docMk/>
            <pc:sldMk cId="4251027995" sldId="258"/>
            <ac:spMk id="3" creationId="{14B5C616-1DD2-4439-A050-D1084F87506D}"/>
          </ac:spMkLst>
        </pc:spChg>
      </pc:sldChg>
      <pc:sldChg chg="modSp">
        <pc:chgData name="Simon Wild" userId="e6b62a7b-7c04-4c1c-9073-1f0de30ac21f" providerId="ADAL" clId="{C35ADD4C-1974-4C96-98D0-BDE8268E5829}" dt="2019-09-29T09:03:15.378" v="498" actId="313"/>
        <pc:sldMkLst>
          <pc:docMk/>
          <pc:sldMk cId="283696845" sldId="259"/>
        </pc:sldMkLst>
        <pc:spChg chg="mod">
          <ac:chgData name="Simon Wild" userId="e6b62a7b-7c04-4c1c-9073-1f0de30ac21f" providerId="ADAL" clId="{C35ADD4C-1974-4C96-98D0-BDE8268E5829}" dt="2019-09-29T09:03:15.378" v="498" actId="313"/>
          <ac:spMkLst>
            <pc:docMk/>
            <pc:sldMk cId="283696845" sldId="259"/>
            <ac:spMk id="3" creationId="{FB4C7904-F5CF-46C7-893E-8B7118E6E8F6}"/>
          </ac:spMkLst>
        </pc:spChg>
      </pc:sldChg>
      <pc:sldChg chg="ord">
        <pc:chgData name="Simon Wild" userId="e6b62a7b-7c04-4c1c-9073-1f0de30ac21f" providerId="ADAL" clId="{C35ADD4C-1974-4C96-98D0-BDE8268E5829}" dt="2019-10-01T14:18:45.232" v="3821"/>
        <pc:sldMkLst>
          <pc:docMk/>
          <pc:sldMk cId="3251999788" sldId="261"/>
        </pc:sldMkLst>
      </pc:sldChg>
      <pc:sldChg chg="addSp delSp modSp add modTransition">
        <pc:chgData name="Simon Wild" userId="e6b62a7b-7c04-4c1c-9073-1f0de30ac21f" providerId="ADAL" clId="{C35ADD4C-1974-4C96-98D0-BDE8268E5829}" dt="2019-10-01T15:34:01.812" v="5227"/>
        <pc:sldMkLst>
          <pc:docMk/>
          <pc:sldMk cId="1803272746" sldId="262"/>
        </pc:sldMkLst>
        <pc:spChg chg="del mod">
          <ac:chgData name="Simon Wild" userId="e6b62a7b-7c04-4c1c-9073-1f0de30ac21f" providerId="ADAL" clId="{C35ADD4C-1974-4C96-98D0-BDE8268E5829}" dt="2019-09-29T09:04:05.385" v="501" actId="478"/>
          <ac:spMkLst>
            <pc:docMk/>
            <pc:sldMk cId="1803272746" sldId="262"/>
            <ac:spMk id="3" creationId="{14B5C616-1DD2-4439-A050-D1084F87506D}"/>
          </ac:spMkLst>
        </pc:spChg>
        <pc:spChg chg="add mod ord">
          <ac:chgData name="Simon Wild" userId="e6b62a7b-7c04-4c1c-9073-1f0de30ac21f" providerId="ADAL" clId="{C35ADD4C-1974-4C96-98D0-BDE8268E5829}" dt="2019-10-01T13:46:36.975" v="2368" actId="207"/>
          <ac:spMkLst>
            <pc:docMk/>
            <pc:sldMk cId="1803272746" sldId="262"/>
            <ac:spMk id="3" creationId="{E7777276-2699-4B57-BC35-7034D3CC7836}"/>
          </ac:spMkLst>
        </pc:spChg>
        <pc:spChg chg="add del mod">
          <ac:chgData name="Simon Wild" userId="e6b62a7b-7c04-4c1c-9073-1f0de30ac21f" providerId="ADAL" clId="{C35ADD4C-1974-4C96-98D0-BDE8268E5829}" dt="2019-09-29T09:04:08.176" v="502" actId="478"/>
          <ac:spMkLst>
            <pc:docMk/>
            <pc:sldMk cId="1803272746" sldId="262"/>
            <ac:spMk id="5" creationId="{19B62754-6AA8-4A99-8A1E-354AA8BD00E3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6" creationId="{7B8DC33B-D0AA-48DF-9E84-BA95F693A7B6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7" creationId="{5B98459E-8B9A-4B14-A65B-B94F300EB047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8" creationId="{C2AC8E50-C979-4694-81BF-808B5DC9FF0C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9" creationId="{53EF3438-6C17-4D88-A38A-AEC61F4F0DD9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10" creationId="{C864FD41-18CB-4751-B110-D64EB19524D8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11" creationId="{6596F668-293F-455B-BE73-E98DAC312C22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12" creationId="{306172CE-5FFF-40EC-97D7-357D9632C811}"/>
          </ac:spMkLst>
        </pc:spChg>
        <pc:spChg chg="add mod">
          <ac:chgData name="Simon Wild" userId="e6b62a7b-7c04-4c1c-9073-1f0de30ac21f" providerId="ADAL" clId="{C35ADD4C-1974-4C96-98D0-BDE8268E5829}" dt="2019-10-01T13:45:14.472" v="2365" actId="1076"/>
          <ac:spMkLst>
            <pc:docMk/>
            <pc:sldMk cId="1803272746" sldId="262"/>
            <ac:spMk id="13" creationId="{A0DA3AF8-FF36-4669-BB30-368EFD5EB242}"/>
          </ac:spMkLst>
        </pc:spChg>
        <pc:spChg chg="add mod">
          <ac:chgData name="Simon Wild" userId="e6b62a7b-7c04-4c1c-9073-1f0de30ac21f" providerId="ADAL" clId="{C35ADD4C-1974-4C96-98D0-BDE8268E5829}" dt="2019-09-29T11:08:40.819" v="2278" actId="1038"/>
          <ac:spMkLst>
            <pc:docMk/>
            <pc:sldMk cId="1803272746" sldId="262"/>
            <ac:spMk id="14" creationId="{5AC577EE-3227-4BAB-ABF0-298748DAD67D}"/>
          </ac:spMkLst>
        </pc:spChg>
        <pc:spChg chg="add mod">
          <ac:chgData name="Simon Wild" userId="e6b62a7b-7c04-4c1c-9073-1f0de30ac21f" providerId="ADAL" clId="{C35ADD4C-1974-4C96-98D0-BDE8268E5829}" dt="2019-10-01T13:45:28.117" v="2366" actId="1076"/>
          <ac:spMkLst>
            <pc:docMk/>
            <pc:sldMk cId="1803272746" sldId="262"/>
            <ac:spMk id="15" creationId="{21BB0F60-3C5E-4C60-9552-D268C434C1ED}"/>
          </ac:spMkLst>
        </pc:spChg>
        <pc:spChg chg="add mod">
          <ac:chgData name="Simon Wild" userId="e6b62a7b-7c04-4c1c-9073-1f0de30ac21f" providerId="ADAL" clId="{C35ADD4C-1974-4C96-98D0-BDE8268E5829}" dt="2019-09-29T09:21:44.885" v="1110" actId="1076"/>
          <ac:spMkLst>
            <pc:docMk/>
            <pc:sldMk cId="1803272746" sldId="262"/>
            <ac:spMk id="16" creationId="{89933F7C-68F5-4AEB-B2CC-8C680A2516E6}"/>
          </ac:spMkLst>
        </pc:spChg>
        <pc:spChg chg="add mod">
          <ac:chgData name="Simon Wild" userId="e6b62a7b-7c04-4c1c-9073-1f0de30ac21f" providerId="ADAL" clId="{C35ADD4C-1974-4C96-98D0-BDE8268E5829}" dt="2019-09-29T09:21:56.352" v="1114" actId="20577"/>
          <ac:spMkLst>
            <pc:docMk/>
            <pc:sldMk cId="1803272746" sldId="262"/>
            <ac:spMk id="17" creationId="{C9216992-B96C-48EA-8A4F-A8EC8855B035}"/>
          </ac:spMkLst>
        </pc:spChg>
        <pc:spChg chg="add del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18" creationId="{3F6287FE-4009-41AF-9576-D555347A9845}"/>
          </ac:spMkLst>
        </pc:spChg>
        <pc:spChg chg="add del">
          <ac:chgData name="Simon Wild" userId="e6b62a7b-7c04-4c1c-9073-1f0de30ac21f" providerId="ADAL" clId="{C35ADD4C-1974-4C96-98D0-BDE8268E5829}" dt="2019-09-29T09:25:20.330" v="1321"/>
          <ac:spMkLst>
            <pc:docMk/>
            <pc:sldMk cId="1803272746" sldId="262"/>
            <ac:spMk id="19" creationId="{BA334534-4AB1-43A0-B790-ACAC6620DA9B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20" creationId="{CFA45611-5638-445D-99A5-8D3538D453B8}"/>
          </ac:spMkLst>
        </pc:spChg>
        <pc:spChg chg="add mod">
          <ac:chgData name="Simon Wild" userId="e6b62a7b-7c04-4c1c-9073-1f0de30ac21f" providerId="ADAL" clId="{C35ADD4C-1974-4C96-98D0-BDE8268E5829}" dt="2019-09-29T11:08:40.819" v="2278" actId="1038"/>
          <ac:spMkLst>
            <pc:docMk/>
            <pc:sldMk cId="1803272746" sldId="262"/>
            <ac:spMk id="21" creationId="{B49887E8-807D-4F89-8ACC-1327D6BD29E4}"/>
          </ac:spMkLst>
        </pc:spChg>
        <pc:spChg chg="add mod">
          <ac:chgData name="Simon Wild" userId="e6b62a7b-7c04-4c1c-9073-1f0de30ac21f" providerId="ADAL" clId="{C35ADD4C-1974-4C96-98D0-BDE8268E5829}" dt="2019-10-01T13:45:33.218" v="2367" actId="1076"/>
          <ac:spMkLst>
            <pc:docMk/>
            <pc:sldMk cId="1803272746" sldId="262"/>
            <ac:spMk id="22" creationId="{DCDA952C-82F7-4FB8-9C47-5A383FD4420E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23" creationId="{7414D53D-8167-4B10-A064-EF8C5C49F765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24" creationId="{9FCFBBC1-C38A-47FC-AF11-4E210A0041D3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25" creationId="{316A28AC-50DD-4AD7-8E86-92804FA73759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26" creationId="{1973DB49-DF6D-4F1B-A25B-6F11D160F821}"/>
          </ac:spMkLst>
        </pc:spChg>
      </pc:sldChg>
      <pc:sldChg chg="addSp delSp modSp add ord">
        <pc:chgData name="Simon Wild" userId="e6b62a7b-7c04-4c1c-9073-1f0de30ac21f" providerId="ADAL" clId="{C35ADD4C-1974-4C96-98D0-BDE8268E5829}" dt="2019-10-01T15:34:26.010" v="5229" actId="1076"/>
        <pc:sldMkLst>
          <pc:docMk/>
          <pc:sldMk cId="3040375712" sldId="264"/>
        </pc:sldMkLst>
        <pc:spChg chg="mod">
          <ac:chgData name="Simon Wild" userId="e6b62a7b-7c04-4c1c-9073-1f0de30ac21f" providerId="ADAL" clId="{C35ADD4C-1974-4C96-98D0-BDE8268E5829}" dt="2019-10-01T15:34:26.010" v="5229" actId="1076"/>
          <ac:spMkLst>
            <pc:docMk/>
            <pc:sldMk cId="3040375712" sldId="264"/>
            <ac:spMk id="2" creationId="{5DAA339E-3CAE-4C4F-9ADF-E73D12D284BF}"/>
          </ac:spMkLst>
        </pc:spChg>
        <pc:spChg chg="del">
          <ac:chgData name="Simon Wild" userId="e6b62a7b-7c04-4c1c-9073-1f0de30ac21f" providerId="ADAL" clId="{C35ADD4C-1974-4C96-98D0-BDE8268E5829}" dt="2019-09-29T09:43:07.486" v="1840" actId="478"/>
          <ac:spMkLst>
            <pc:docMk/>
            <pc:sldMk cId="3040375712" sldId="264"/>
            <ac:spMk id="3" creationId="{7B85DABA-BEDB-4A67-9DD8-2658449DD982}"/>
          </ac:spMkLst>
        </pc:spChg>
        <pc:spChg chg="add mod">
          <ac:chgData name="Simon Wild" userId="e6b62a7b-7c04-4c1c-9073-1f0de30ac21f" providerId="ADAL" clId="{C35ADD4C-1974-4C96-98D0-BDE8268E5829}" dt="2019-09-29T09:52:21.704" v="2022" actId="2085"/>
          <ac:spMkLst>
            <pc:docMk/>
            <pc:sldMk cId="3040375712" sldId="264"/>
            <ac:spMk id="4" creationId="{5F827D55-F71F-4528-AF07-948385F7DBF3}"/>
          </ac:spMkLst>
        </pc:spChg>
        <pc:spChg chg="add del mod">
          <ac:chgData name="Simon Wild" userId="e6b62a7b-7c04-4c1c-9073-1f0de30ac21f" providerId="ADAL" clId="{C35ADD4C-1974-4C96-98D0-BDE8268E5829}" dt="2019-09-29T09:52:42.407" v="2029" actId="478"/>
          <ac:spMkLst>
            <pc:docMk/>
            <pc:sldMk cId="3040375712" sldId="264"/>
            <ac:spMk id="5" creationId="{FAF2CD9C-A37D-4A6C-A30A-FD104BDFFC63}"/>
          </ac:spMkLst>
        </pc:spChg>
        <pc:spChg chg="add del mod">
          <ac:chgData name="Simon Wild" userId="e6b62a7b-7c04-4c1c-9073-1f0de30ac21f" providerId="ADAL" clId="{C35ADD4C-1974-4C96-98D0-BDE8268E5829}" dt="2019-09-29T09:49:20.928" v="1957" actId="478"/>
          <ac:spMkLst>
            <pc:docMk/>
            <pc:sldMk cId="3040375712" sldId="264"/>
            <ac:spMk id="6" creationId="{83C33D9E-49B8-4E93-9A88-566C04329348}"/>
          </ac:spMkLst>
        </pc:spChg>
        <pc:spChg chg="add mod">
          <ac:chgData name="Simon Wild" userId="e6b62a7b-7c04-4c1c-9073-1f0de30ac21f" providerId="ADAL" clId="{C35ADD4C-1974-4C96-98D0-BDE8268E5829}" dt="2019-09-29T09:50:41.457" v="1972" actId="2085"/>
          <ac:spMkLst>
            <pc:docMk/>
            <pc:sldMk cId="3040375712" sldId="264"/>
            <ac:spMk id="7" creationId="{B0081B65-2EDA-47A2-9D81-F88576B8CDA7}"/>
          </ac:spMkLst>
        </pc:spChg>
        <pc:spChg chg="add del mod">
          <ac:chgData name="Simon Wild" userId="e6b62a7b-7c04-4c1c-9073-1f0de30ac21f" providerId="ADAL" clId="{C35ADD4C-1974-4C96-98D0-BDE8268E5829}" dt="2019-09-29T09:52:58.257" v="2031" actId="478"/>
          <ac:spMkLst>
            <pc:docMk/>
            <pc:sldMk cId="3040375712" sldId="264"/>
            <ac:spMk id="8" creationId="{47A36671-E7C7-4DD5-AC56-FB81D315AAF7}"/>
          </ac:spMkLst>
        </pc:spChg>
        <pc:spChg chg="add del mod">
          <ac:chgData name="Simon Wild" userId="e6b62a7b-7c04-4c1c-9073-1f0de30ac21f" providerId="ADAL" clId="{C35ADD4C-1974-4C96-98D0-BDE8268E5829}" dt="2019-09-29T09:49:20.928" v="1957" actId="478"/>
          <ac:spMkLst>
            <pc:docMk/>
            <pc:sldMk cId="3040375712" sldId="264"/>
            <ac:spMk id="9" creationId="{13E4A8AE-5505-45F3-8EF6-CD83772242E4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0" creationId="{CCE59171-B3EF-422E-B564-BB978D61ED3C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1" creationId="{5B0299E2-716F-4FC4-8948-AC6B588250C2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2" creationId="{4A1072E5-08D8-4A71-B76C-335394651425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3" creationId="{3AD1AC57-651A-48F7-B824-513CA833CA9D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4" creationId="{D7B0CAFB-C08A-4864-9B6D-24DA941A5FE2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5" creationId="{7D1501E8-4C25-48E7-9F6E-D0484F68B569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6" creationId="{539591D0-285F-4A5D-B6C6-F2B3F81FC998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7" creationId="{A87798B3-72DE-4019-84B7-7C5463C23587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8" creationId="{D8410A70-EEDA-4918-9481-80CC0BA9401B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9" creationId="{F752C358-99D5-4381-B671-EF2E5FF73682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0" creationId="{3CE5851D-FE87-4989-B1E1-351098B47FDE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1" creationId="{3C098E84-3EFE-468D-B7B5-4D31E715E482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2" creationId="{2EF6D30C-79D2-4E6F-8BC2-1A8748FE359F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3" creationId="{992AC2D7-C5C8-46A2-98DE-88BC123B381B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4" creationId="{AA9D0B97-108C-490B-A57E-0B36ABAA9350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5" creationId="{7021F384-A393-490C-9951-945C890DFA9F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6" creationId="{319EBECC-288A-4A8B-87B5-B5FBC05225F3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7" creationId="{E219ED1D-3B6A-4BCA-BE4D-7F0E060B4F65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8" creationId="{D43183F7-457C-48ED-9497-E5FD25CC83F1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9" creationId="{8327973A-1FC6-4B83-8F43-88550746FBA2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0" creationId="{45653BEC-B050-4A0B-8433-49525496FB63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1" creationId="{D48EBB55-D250-46B0-B3AC-B93B8EF3EF9B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2" creationId="{D33AC1DA-563C-4428-AD98-66FBD51323BE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3" creationId="{C6F15EFD-11A7-4654-836A-DDF295C70B77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4" creationId="{FBBDE4B3-BC6F-485A-A967-36D6C0B03BF7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5" creationId="{844D70B9-1AE5-4917-8E44-BCDBFC821A27}"/>
          </ac:spMkLst>
        </pc:spChg>
        <pc:spChg chg="add del mod">
          <ac:chgData name="Simon Wild" userId="e6b62a7b-7c04-4c1c-9073-1f0de30ac21f" providerId="ADAL" clId="{C35ADD4C-1974-4C96-98D0-BDE8268E5829}" dt="2019-09-29T09:49:20.928" v="1957" actId="478"/>
          <ac:spMkLst>
            <pc:docMk/>
            <pc:sldMk cId="3040375712" sldId="264"/>
            <ac:spMk id="36" creationId="{DE48B062-4571-4DBB-BA9A-DD0588A02C94}"/>
          </ac:spMkLst>
        </pc:spChg>
        <pc:spChg chg="add mod">
          <ac:chgData name="Simon Wild" userId="e6b62a7b-7c04-4c1c-9073-1f0de30ac21f" providerId="ADAL" clId="{C35ADD4C-1974-4C96-98D0-BDE8268E5829}" dt="2019-09-29T09:53:51.372" v="2044" actId="14100"/>
          <ac:spMkLst>
            <pc:docMk/>
            <pc:sldMk cId="3040375712" sldId="264"/>
            <ac:spMk id="37" creationId="{84E06B30-DE04-4BCF-B155-2B079DD1C402}"/>
          </ac:spMkLst>
        </pc:spChg>
        <pc:spChg chg="add del mod">
          <ac:chgData name="Simon Wild" userId="e6b62a7b-7c04-4c1c-9073-1f0de30ac21f" providerId="ADAL" clId="{C35ADD4C-1974-4C96-98D0-BDE8268E5829}" dt="2019-09-29T09:49:20.928" v="1957" actId="478"/>
          <ac:spMkLst>
            <pc:docMk/>
            <pc:sldMk cId="3040375712" sldId="264"/>
            <ac:spMk id="38" creationId="{A0B6B1EB-A40E-4204-A30A-7B65FA026DD3}"/>
          </ac:spMkLst>
        </pc:spChg>
        <pc:spChg chg="add mod">
          <ac:chgData name="Simon Wild" userId="e6b62a7b-7c04-4c1c-9073-1f0de30ac21f" providerId="ADAL" clId="{C35ADD4C-1974-4C96-98D0-BDE8268E5829}" dt="2019-09-29T09:53:57.112" v="2045" actId="14100"/>
          <ac:spMkLst>
            <pc:docMk/>
            <pc:sldMk cId="3040375712" sldId="264"/>
            <ac:spMk id="39" creationId="{4CD8315B-1AA8-4B40-9349-BE11A1E1CC9B}"/>
          </ac:spMkLst>
        </pc:spChg>
        <pc:spChg chg="add del mod">
          <ac:chgData name="Simon Wild" userId="e6b62a7b-7c04-4c1c-9073-1f0de30ac21f" providerId="ADAL" clId="{C35ADD4C-1974-4C96-98D0-BDE8268E5829}" dt="2019-09-29T09:49:20.928" v="1957" actId="478"/>
          <ac:spMkLst>
            <pc:docMk/>
            <pc:sldMk cId="3040375712" sldId="264"/>
            <ac:spMk id="40" creationId="{07003CA4-C3F0-4535-9399-EE6F03E7A3E3}"/>
          </ac:spMkLst>
        </pc:spChg>
        <pc:spChg chg="add del mod">
          <ac:chgData name="Simon Wild" userId="e6b62a7b-7c04-4c1c-9073-1f0de30ac21f" providerId="ADAL" clId="{C35ADD4C-1974-4C96-98D0-BDE8268E5829}" dt="2019-09-29T09:45:54.144" v="1889" actId="478"/>
          <ac:spMkLst>
            <pc:docMk/>
            <pc:sldMk cId="3040375712" sldId="264"/>
            <ac:spMk id="42" creationId="{D0900171-B45C-4867-97EA-A36D191DDA9C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44" creationId="{5DC1F237-CA0A-4770-8FAE-EBE9C09A6A30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45" creationId="{814D74A6-F249-4C22-B57C-8BB1410DC0D7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46" creationId="{C34CFC47-2888-41E2-A91F-529CBE963446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47" creationId="{C4E660A2-7283-400A-8D7E-5713BB84D9E6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48" creationId="{B45F6179-81DD-45DD-80C0-3EBAB63DCA23}"/>
          </ac:spMkLst>
        </pc:spChg>
        <pc:spChg chg="add del mod">
          <ac:chgData name="Simon Wild" userId="e6b62a7b-7c04-4c1c-9073-1f0de30ac21f" providerId="ADAL" clId="{C35ADD4C-1974-4C96-98D0-BDE8268E5829}" dt="2019-09-29T09:47:04.130" v="1926" actId="478"/>
          <ac:spMkLst>
            <pc:docMk/>
            <pc:sldMk cId="3040375712" sldId="264"/>
            <ac:spMk id="49" creationId="{15F690E3-8722-4565-93E2-8F0492F1A176}"/>
          </ac:spMkLst>
        </pc:spChg>
        <pc:spChg chg="add del mod">
          <ac:chgData name="Simon Wild" userId="e6b62a7b-7c04-4c1c-9073-1f0de30ac21f" providerId="ADAL" clId="{C35ADD4C-1974-4C96-98D0-BDE8268E5829}" dt="2019-09-29T09:44:44.154" v="1869" actId="478"/>
          <ac:spMkLst>
            <pc:docMk/>
            <pc:sldMk cId="3040375712" sldId="264"/>
            <ac:spMk id="50" creationId="{7DB2CB5B-10B4-4567-89C8-109D4A2C5F92}"/>
          </ac:spMkLst>
        </pc:spChg>
        <pc:spChg chg="add del mod">
          <ac:chgData name="Simon Wild" userId="e6b62a7b-7c04-4c1c-9073-1f0de30ac21f" providerId="ADAL" clId="{C35ADD4C-1974-4C96-98D0-BDE8268E5829}" dt="2019-09-29T09:47:06.906" v="1927" actId="478"/>
          <ac:spMkLst>
            <pc:docMk/>
            <pc:sldMk cId="3040375712" sldId="264"/>
            <ac:spMk id="51" creationId="{F0CAB28B-66C6-4552-963A-22032F065464}"/>
          </ac:spMkLst>
        </pc:spChg>
        <pc:spChg chg="add del mod">
          <ac:chgData name="Simon Wild" userId="e6b62a7b-7c04-4c1c-9073-1f0de30ac21f" providerId="ADAL" clId="{C35ADD4C-1974-4C96-98D0-BDE8268E5829}" dt="2019-09-29T09:47:12.786" v="1930" actId="478"/>
          <ac:spMkLst>
            <pc:docMk/>
            <pc:sldMk cId="3040375712" sldId="264"/>
            <ac:spMk id="52" creationId="{B7B4EB05-B537-4D64-BCE4-8C487F14184B}"/>
          </ac:spMkLst>
        </pc:spChg>
        <pc:spChg chg="add del mod">
          <ac:chgData name="Simon Wild" userId="e6b62a7b-7c04-4c1c-9073-1f0de30ac21f" providerId="ADAL" clId="{C35ADD4C-1974-4C96-98D0-BDE8268E5829}" dt="2019-09-29T09:47:09.406" v="1928" actId="478"/>
          <ac:spMkLst>
            <pc:docMk/>
            <pc:sldMk cId="3040375712" sldId="264"/>
            <ac:spMk id="53" creationId="{FAED9ADD-654E-4F5A-8DA9-4D823E3E0831}"/>
          </ac:spMkLst>
        </pc:spChg>
        <pc:spChg chg="add mod">
          <ac:chgData name="Simon Wild" userId="e6b62a7b-7c04-4c1c-9073-1f0de30ac21f" providerId="ADAL" clId="{C35ADD4C-1974-4C96-98D0-BDE8268E5829}" dt="2019-09-29T09:48:57.217" v="1956" actId="13822"/>
          <ac:spMkLst>
            <pc:docMk/>
            <pc:sldMk cId="3040375712" sldId="264"/>
            <ac:spMk id="54" creationId="{2B800475-01C3-453D-A560-A2D993DD5301}"/>
          </ac:spMkLst>
        </pc:spChg>
        <pc:spChg chg="add mod">
          <ac:chgData name="Simon Wild" userId="e6b62a7b-7c04-4c1c-9073-1f0de30ac21f" providerId="ADAL" clId="{C35ADD4C-1974-4C96-98D0-BDE8268E5829}" dt="2019-09-29T09:52:27.903" v="2024" actId="20577"/>
          <ac:spMkLst>
            <pc:docMk/>
            <pc:sldMk cId="3040375712" sldId="264"/>
            <ac:spMk id="55" creationId="{D5EB8040-026B-41D9-ADCE-08CE03B1869B}"/>
          </ac:spMkLst>
        </pc:spChg>
        <pc:spChg chg="add mod">
          <ac:chgData name="Simon Wild" userId="e6b62a7b-7c04-4c1c-9073-1f0de30ac21f" providerId="ADAL" clId="{C35ADD4C-1974-4C96-98D0-BDE8268E5829}" dt="2019-09-29T09:52:30.632" v="2026" actId="20577"/>
          <ac:spMkLst>
            <pc:docMk/>
            <pc:sldMk cId="3040375712" sldId="264"/>
            <ac:spMk id="56" creationId="{262F0F90-0EAB-4BD1-901D-39E471AC71F0}"/>
          </ac:spMkLst>
        </pc:spChg>
        <pc:spChg chg="add mod">
          <ac:chgData name="Simon Wild" userId="e6b62a7b-7c04-4c1c-9073-1f0de30ac21f" providerId="ADAL" clId="{C35ADD4C-1974-4C96-98D0-BDE8268E5829}" dt="2019-09-29T09:52:33.209" v="2028" actId="20577"/>
          <ac:spMkLst>
            <pc:docMk/>
            <pc:sldMk cId="3040375712" sldId="264"/>
            <ac:spMk id="57" creationId="{2F85D2A0-1A92-43BB-BCB0-C1641EE6FA9C}"/>
          </ac:spMkLst>
        </pc:spChg>
        <pc:spChg chg="add mod">
          <ac:chgData name="Simon Wild" userId="e6b62a7b-7c04-4c1c-9073-1f0de30ac21f" providerId="ADAL" clId="{C35ADD4C-1974-4C96-98D0-BDE8268E5829}" dt="2019-09-29T09:57:58.647" v="2186" actId="20577"/>
          <ac:spMkLst>
            <pc:docMk/>
            <pc:sldMk cId="3040375712" sldId="264"/>
            <ac:spMk id="58" creationId="{BEC9DAEA-CEE2-410F-8A4F-3EACE94B9D48}"/>
          </ac:spMkLst>
        </pc:spChg>
        <pc:spChg chg="add mod">
          <ac:chgData name="Simon Wild" userId="e6b62a7b-7c04-4c1c-9073-1f0de30ac21f" providerId="ADAL" clId="{C35ADD4C-1974-4C96-98D0-BDE8268E5829}" dt="2019-09-29T09:54:38.695" v="2066" actId="20577"/>
          <ac:spMkLst>
            <pc:docMk/>
            <pc:sldMk cId="3040375712" sldId="264"/>
            <ac:spMk id="59" creationId="{7D279E1D-7F49-4F38-8C6E-B8AB3E9CA255}"/>
          </ac:spMkLst>
        </pc:spChg>
        <pc:spChg chg="add mod ord">
          <ac:chgData name="Simon Wild" userId="e6b62a7b-7c04-4c1c-9073-1f0de30ac21f" providerId="ADAL" clId="{C35ADD4C-1974-4C96-98D0-BDE8268E5829}" dt="2019-09-29T09:54:09.628" v="2049" actId="170"/>
          <ac:spMkLst>
            <pc:docMk/>
            <pc:sldMk cId="3040375712" sldId="264"/>
            <ac:spMk id="60" creationId="{2B79CB56-6954-476F-93A6-4CA599FC0963}"/>
          </ac:spMkLst>
        </pc:spChg>
        <pc:spChg chg="add mod ord">
          <ac:chgData name="Simon Wild" userId="e6b62a7b-7c04-4c1c-9073-1f0de30ac21f" providerId="ADAL" clId="{C35ADD4C-1974-4C96-98D0-BDE8268E5829}" dt="2019-09-29T09:52:17.085" v="2021" actId="207"/>
          <ac:spMkLst>
            <pc:docMk/>
            <pc:sldMk cId="3040375712" sldId="264"/>
            <ac:spMk id="61" creationId="{A6482667-6187-4F33-8961-33798C48248E}"/>
          </ac:spMkLst>
        </pc:spChg>
        <pc:spChg chg="add mod">
          <ac:chgData name="Simon Wild" userId="e6b62a7b-7c04-4c1c-9073-1f0de30ac21f" providerId="ADAL" clId="{C35ADD4C-1974-4C96-98D0-BDE8268E5829}" dt="2019-09-29T09:54:14.613" v="2050" actId="14100"/>
          <ac:spMkLst>
            <pc:docMk/>
            <pc:sldMk cId="3040375712" sldId="264"/>
            <ac:spMk id="62" creationId="{51F38CA8-3A1E-4389-BB7C-EECE183AF35E}"/>
          </ac:spMkLst>
        </pc:spChg>
        <pc:spChg chg="add mod">
          <ac:chgData name="Simon Wild" userId="e6b62a7b-7c04-4c1c-9073-1f0de30ac21f" providerId="ADAL" clId="{C35ADD4C-1974-4C96-98D0-BDE8268E5829}" dt="2019-09-29T09:55:16.113" v="2081" actId="20577"/>
          <ac:spMkLst>
            <pc:docMk/>
            <pc:sldMk cId="3040375712" sldId="264"/>
            <ac:spMk id="63" creationId="{905F1DE5-BF2F-4AE9-A5D8-39D6607F4FC1}"/>
          </ac:spMkLst>
        </pc:spChg>
        <pc:spChg chg="add mod">
          <ac:chgData name="Simon Wild" userId="e6b62a7b-7c04-4c1c-9073-1f0de30ac21f" providerId="ADAL" clId="{C35ADD4C-1974-4C96-98D0-BDE8268E5829}" dt="2019-09-29T09:55:32.435" v="2099" actId="20577"/>
          <ac:spMkLst>
            <pc:docMk/>
            <pc:sldMk cId="3040375712" sldId="264"/>
            <ac:spMk id="64" creationId="{48FE4048-A078-452C-8241-7586995DF87C}"/>
          </ac:spMkLst>
        </pc:spChg>
        <pc:spChg chg="add mod">
          <ac:chgData name="Simon Wild" userId="e6b62a7b-7c04-4c1c-9073-1f0de30ac21f" providerId="ADAL" clId="{C35ADD4C-1974-4C96-98D0-BDE8268E5829}" dt="2019-09-29T09:57:51.045" v="2176" actId="20577"/>
          <ac:spMkLst>
            <pc:docMk/>
            <pc:sldMk cId="3040375712" sldId="264"/>
            <ac:spMk id="65" creationId="{5E131B16-DF7C-4616-A28A-429D8872060A}"/>
          </ac:spMkLst>
        </pc:spChg>
        <pc:spChg chg="add del mod">
          <ac:chgData name="Simon Wild" userId="e6b62a7b-7c04-4c1c-9073-1f0de30ac21f" providerId="ADAL" clId="{C35ADD4C-1974-4C96-98D0-BDE8268E5829}" dt="2019-09-29T09:57:08.916" v="2165" actId="478"/>
          <ac:spMkLst>
            <pc:docMk/>
            <pc:sldMk cId="3040375712" sldId="264"/>
            <ac:spMk id="66" creationId="{E6172AF3-5F1D-48AF-BDD1-8153FFBBD913}"/>
          </ac:spMkLst>
        </pc:spChg>
        <pc:spChg chg="add mod">
          <ac:chgData name="Simon Wild" userId="e6b62a7b-7c04-4c1c-9073-1f0de30ac21f" providerId="ADAL" clId="{C35ADD4C-1974-4C96-98D0-BDE8268E5829}" dt="2019-09-29T09:58:15.366" v="2201" actId="1076"/>
          <ac:spMkLst>
            <pc:docMk/>
            <pc:sldMk cId="3040375712" sldId="264"/>
            <ac:spMk id="67" creationId="{A297FDFA-D10B-49E6-A361-DAE940B4EC47}"/>
          </ac:spMkLst>
        </pc:spChg>
        <pc:spChg chg="add mod">
          <ac:chgData name="Simon Wild" userId="e6b62a7b-7c04-4c1c-9073-1f0de30ac21f" providerId="ADAL" clId="{C35ADD4C-1974-4C96-98D0-BDE8268E5829}" dt="2019-09-29T09:58:07.601" v="2200" actId="20577"/>
          <ac:spMkLst>
            <pc:docMk/>
            <pc:sldMk cId="3040375712" sldId="264"/>
            <ac:spMk id="68" creationId="{25EA1C8C-5B08-496F-9AC9-EA0024F635F6}"/>
          </ac:spMkLst>
        </pc:spChg>
        <pc:spChg chg="add mod">
          <ac:chgData name="Simon Wild" userId="e6b62a7b-7c04-4c1c-9073-1f0de30ac21f" providerId="ADAL" clId="{C35ADD4C-1974-4C96-98D0-BDE8268E5829}" dt="2019-09-29T09:58:48.393" v="2211" actId="403"/>
          <ac:spMkLst>
            <pc:docMk/>
            <pc:sldMk cId="3040375712" sldId="264"/>
            <ac:spMk id="69" creationId="{E59C93D8-2C6D-475D-88B9-D970DA075E4F}"/>
          </ac:spMkLst>
        </pc:spChg>
        <pc:picChg chg="add del mod">
          <ac:chgData name="Simon Wild" userId="e6b62a7b-7c04-4c1c-9073-1f0de30ac21f" providerId="ADAL" clId="{C35ADD4C-1974-4C96-98D0-BDE8268E5829}" dt="2019-09-29T09:50:00.674" v="1966" actId="478"/>
          <ac:picMkLst>
            <pc:docMk/>
            <pc:sldMk cId="3040375712" sldId="264"/>
            <ac:picMk id="41" creationId="{7D920E2B-2E06-4BF0-B509-DD3CC1EF64B3}"/>
          </ac:picMkLst>
        </pc:picChg>
        <pc:picChg chg="add del mod">
          <ac:chgData name="Simon Wild" userId="e6b62a7b-7c04-4c1c-9073-1f0de30ac21f" providerId="ADAL" clId="{C35ADD4C-1974-4C96-98D0-BDE8268E5829}" dt="2019-09-29T09:45:48.283" v="1887" actId="478"/>
          <ac:picMkLst>
            <pc:docMk/>
            <pc:sldMk cId="3040375712" sldId="264"/>
            <ac:picMk id="43" creationId="{8FF7FA19-94A0-4D62-BB89-4E1A0BB40B55}"/>
          </ac:picMkLst>
        </pc:picChg>
      </pc:sldChg>
      <pc:sldChg chg="addSp delSp modSp add modTransition">
        <pc:chgData name="Simon Wild" userId="e6b62a7b-7c04-4c1c-9073-1f0de30ac21f" providerId="ADAL" clId="{C35ADD4C-1974-4C96-98D0-BDE8268E5829}" dt="2019-10-01T15:48:48.670" v="6018"/>
        <pc:sldMkLst>
          <pc:docMk/>
          <pc:sldMk cId="748220446" sldId="265"/>
        </pc:sldMkLst>
        <pc:spChg chg="mod">
          <ac:chgData name="Simon Wild" userId="e6b62a7b-7c04-4c1c-9073-1f0de30ac21f" providerId="ADAL" clId="{C35ADD4C-1974-4C96-98D0-BDE8268E5829}" dt="2019-10-01T15:34:11.051" v="5228" actId="1076"/>
          <ac:spMkLst>
            <pc:docMk/>
            <pc:sldMk cId="748220446" sldId="265"/>
            <ac:spMk id="2" creationId="{5FCFCBD7-6CBB-453E-B396-793B7530EB2C}"/>
          </ac:spMkLst>
        </pc:spChg>
        <pc:spChg chg="del mod">
          <ac:chgData name="Simon Wild" userId="e6b62a7b-7c04-4c1c-9073-1f0de30ac21f" providerId="ADAL" clId="{C35ADD4C-1974-4C96-98D0-BDE8268E5829}" dt="2019-09-30T18:04:39.837" v="2315" actId="478"/>
          <ac:spMkLst>
            <pc:docMk/>
            <pc:sldMk cId="748220446" sldId="265"/>
            <ac:spMk id="3" creationId="{FB4C7904-F5CF-46C7-893E-8B7118E6E8F6}"/>
          </ac:spMkLst>
        </pc:spChg>
        <pc:picChg chg="add del">
          <ac:chgData name="Simon Wild" userId="e6b62a7b-7c04-4c1c-9073-1f0de30ac21f" providerId="ADAL" clId="{C35ADD4C-1974-4C96-98D0-BDE8268E5829}" dt="2019-09-30T18:04:48.475" v="2317" actId="478"/>
          <ac:picMkLst>
            <pc:docMk/>
            <pc:sldMk cId="748220446" sldId="265"/>
            <ac:picMk id="4" creationId="{D268B959-AFD2-4DA8-8A3A-B256456DD24D}"/>
          </ac:picMkLst>
        </pc:picChg>
        <pc:picChg chg="add mod">
          <ac:chgData name="Simon Wild" userId="e6b62a7b-7c04-4c1c-9073-1f0de30ac21f" providerId="ADAL" clId="{C35ADD4C-1974-4C96-98D0-BDE8268E5829}" dt="2019-09-30T18:15:16.741" v="2364" actId="1076"/>
          <ac:picMkLst>
            <pc:docMk/>
            <pc:sldMk cId="748220446" sldId="265"/>
            <ac:picMk id="5" creationId="{006D9CC2-E071-49B2-B4BB-53AC24C89C39}"/>
          </ac:picMkLst>
        </pc:picChg>
      </pc:sldChg>
      <pc:sldChg chg="delSp modSp add modTransition">
        <pc:chgData name="Simon Wild" userId="e6b62a7b-7c04-4c1c-9073-1f0de30ac21f" providerId="ADAL" clId="{C35ADD4C-1974-4C96-98D0-BDE8268E5829}" dt="2019-10-01T15:34:01.812" v="5227"/>
        <pc:sldMkLst>
          <pc:docMk/>
          <pc:sldMk cId="2898886662" sldId="266"/>
        </pc:sldMkLst>
        <pc:spChg chg="mod">
          <ac:chgData name="Simon Wild" userId="e6b62a7b-7c04-4c1c-9073-1f0de30ac21f" providerId="ADAL" clId="{C35ADD4C-1974-4C96-98D0-BDE8268E5829}" dt="2019-10-01T13:53:30.764" v="2520" actId="20577"/>
          <ac:spMkLst>
            <pc:docMk/>
            <pc:sldMk cId="2898886662" sldId="266"/>
            <ac:spMk id="6" creationId="{7B8DC33B-D0AA-48DF-9E84-BA95F693A7B6}"/>
          </ac:spMkLst>
        </pc:spChg>
        <pc:spChg chg="mod">
          <ac:chgData name="Simon Wild" userId="e6b62a7b-7c04-4c1c-9073-1f0de30ac21f" providerId="ADAL" clId="{C35ADD4C-1974-4C96-98D0-BDE8268E5829}" dt="2019-10-01T13:56:00.835" v="2637" actId="313"/>
          <ac:spMkLst>
            <pc:docMk/>
            <pc:sldMk cId="2898886662" sldId="266"/>
            <ac:spMk id="7" creationId="{5B98459E-8B9A-4B14-A65B-B94F300EB047}"/>
          </ac:spMkLst>
        </pc:spChg>
        <pc:spChg chg="mod">
          <ac:chgData name="Simon Wild" userId="e6b62a7b-7c04-4c1c-9073-1f0de30ac21f" providerId="ADAL" clId="{C35ADD4C-1974-4C96-98D0-BDE8268E5829}" dt="2019-10-01T13:51:51.561" v="2372" actId="6549"/>
          <ac:spMkLst>
            <pc:docMk/>
            <pc:sldMk cId="2898886662" sldId="266"/>
            <ac:spMk id="8" creationId="{C2AC8E50-C979-4694-81BF-808B5DC9FF0C}"/>
          </ac:spMkLst>
        </pc:spChg>
        <pc:spChg chg="mod">
          <ac:chgData name="Simon Wild" userId="e6b62a7b-7c04-4c1c-9073-1f0de30ac21f" providerId="ADAL" clId="{C35ADD4C-1974-4C96-98D0-BDE8268E5829}" dt="2019-10-01T13:51:55.990" v="2373" actId="6549"/>
          <ac:spMkLst>
            <pc:docMk/>
            <pc:sldMk cId="2898886662" sldId="266"/>
            <ac:spMk id="9" creationId="{53EF3438-6C17-4D88-A38A-AEC61F4F0DD9}"/>
          </ac:spMkLst>
        </pc:spChg>
        <pc:spChg chg="mod">
          <ac:chgData name="Simon Wild" userId="e6b62a7b-7c04-4c1c-9073-1f0de30ac21f" providerId="ADAL" clId="{C35ADD4C-1974-4C96-98D0-BDE8268E5829}" dt="2019-10-01T13:52:02.214" v="2375" actId="6549"/>
          <ac:spMkLst>
            <pc:docMk/>
            <pc:sldMk cId="2898886662" sldId="266"/>
            <ac:spMk id="10" creationId="{C864FD41-18CB-4751-B110-D64EB19524D8}"/>
          </ac:spMkLst>
        </pc:spChg>
        <pc:spChg chg="mod">
          <ac:chgData name="Simon Wild" userId="e6b62a7b-7c04-4c1c-9073-1f0de30ac21f" providerId="ADAL" clId="{C35ADD4C-1974-4C96-98D0-BDE8268E5829}" dt="2019-10-01T13:52:04.594" v="2376" actId="6549"/>
          <ac:spMkLst>
            <pc:docMk/>
            <pc:sldMk cId="2898886662" sldId="266"/>
            <ac:spMk id="11" creationId="{6596F668-293F-455B-BE73-E98DAC312C22}"/>
          </ac:spMkLst>
        </pc:spChg>
        <pc:spChg chg="mod">
          <ac:chgData name="Simon Wild" userId="e6b62a7b-7c04-4c1c-9073-1f0de30ac21f" providerId="ADAL" clId="{C35ADD4C-1974-4C96-98D0-BDE8268E5829}" dt="2019-10-01T13:52:07.922" v="2377" actId="6549"/>
          <ac:spMkLst>
            <pc:docMk/>
            <pc:sldMk cId="2898886662" sldId="266"/>
            <ac:spMk id="12" creationId="{306172CE-5FFF-40EC-97D7-357D9632C811}"/>
          </ac:spMkLst>
        </pc:spChg>
        <pc:spChg chg="mod">
          <ac:chgData name="Simon Wild" userId="e6b62a7b-7c04-4c1c-9073-1f0de30ac21f" providerId="ADAL" clId="{C35ADD4C-1974-4C96-98D0-BDE8268E5829}" dt="2019-10-01T13:52:36.953" v="2402" actId="20577"/>
          <ac:spMkLst>
            <pc:docMk/>
            <pc:sldMk cId="2898886662" sldId="266"/>
            <ac:spMk id="15" creationId="{21BB0F60-3C5E-4C60-9552-D268C434C1ED}"/>
          </ac:spMkLst>
        </pc:spChg>
        <pc:spChg chg="del">
          <ac:chgData name="Simon Wild" userId="e6b62a7b-7c04-4c1c-9073-1f0de30ac21f" providerId="ADAL" clId="{C35ADD4C-1974-4C96-98D0-BDE8268E5829}" dt="2019-10-01T13:51:58.797" v="2374" actId="478"/>
          <ac:spMkLst>
            <pc:docMk/>
            <pc:sldMk cId="2898886662" sldId="266"/>
            <ac:spMk id="16" creationId="{89933F7C-68F5-4AEB-B2CC-8C680A2516E6}"/>
          </ac:spMkLst>
        </pc:spChg>
        <pc:spChg chg="del">
          <ac:chgData name="Simon Wild" userId="e6b62a7b-7c04-4c1c-9073-1f0de30ac21f" providerId="ADAL" clId="{C35ADD4C-1974-4C96-98D0-BDE8268E5829}" dt="2019-10-01T13:51:58.797" v="2374" actId="478"/>
          <ac:spMkLst>
            <pc:docMk/>
            <pc:sldMk cId="2898886662" sldId="266"/>
            <ac:spMk id="17" creationId="{C9216992-B96C-48EA-8A4F-A8EC8855B035}"/>
          </ac:spMkLst>
        </pc:spChg>
        <pc:spChg chg="mod">
          <ac:chgData name="Simon Wild" userId="e6b62a7b-7c04-4c1c-9073-1f0de30ac21f" providerId="ADAL" clId="{C35ADD4C-1974-4C96-98D0-BDE8268E5829}" dt="2019-10-01T13:52:12.943" v="2378" actId="6549"/>
          <ac:spMkLst>
            <pc:docMk/>
            <pc:sldMk cId="2898886662" sldId="266"/>
            <ac:spMk id="18" creationId="{3F6287FE-4009-41AF-9576-D555347A9845}"/>
          </ac:spMkLst>
        </pc:spChg>
        <pc:spChg chg="mod">
          <ac:chgData name="Simon Wild" userId="e6b62a7b-7c04-4c1c-9073-1f0de30ac21f" providerId="ADAL" clId="{C35ADD4C-1974-4C96-98D0-BDE8268E5829}" dt="2019-10-01T13:52:20.604" v="2381" actId="6549"/>
          <ac:spMkLst>
            <pc:docMk/>
            <pc:sldMk cId="2898886662" sldId="266"/>
            <ac:spMk id="20" creationId="{CFA45611-5638-445D-99A5-8D3538D453B8}"/>
          </ac:spMkLst>
        </pc:spChg>
        <pc:spChg chg="mod">
          <ac:chgData name="Simon Wild" userId="e6b62a7b-7c04-4c1c-9073-1f0de30ac21f" providerId="ADAL" clId="{C35ADD4C-1974-4C96-98D0-BDE8268E5829}" dt="2019-10-01T13:52:15.435" v="2379" actId="6549"/>
          <ac:spMkLst>
            <pc:docMk/>
            <pc:sldMk cId="2898886662" sldId="266"/>
            <ac:spMk id="23" creationId="{7414D53D-8167-4B10-A064-EF8C5C49F765}"/>
          </ac:spMkLst>
        </pc:spChg>
        <pc:spChg chg="mod">
          <ac:chgData name="Simon Wild" userId="e6b62a7b-7c04-4c1c-9073-1f0de30ac21f" providerId="ADAL" clId="{C35ADD4C-1974-4C96-98D0-BDE8268E5829}" dt="2019-10-01T13:52:22.794" v="2382" actId="6549"/>
          <ac:spMkLst>
            <pc:docMk/>
            <pc:sldMk cId="2898886662" sldId="266"/>
            <ac:spMk id="24" creationId="{9FCFBBC1-C38A-47FC-AF11-4E210A0041D3}"/>
          </ac:spMkLst>
        </pc:spChg>
        <pc:spChg chg="mod">
          <ac:chgData name="Simon Wild" userId="e6b62a7b-7c04-4c1c-9073-1f0de30ac21f" providerId="ADAL" clId="{C35ADD4C-1974-4C96-98D0-BDE8268E5829}" dt="2019-10-01T13:52:18.239" v="2380" actId="6549"/>
          <ac:spMkLst>
            <pc:docMk/>
            <pc:sldMk cId="2898886662" sldId="266"/>
            <ac:spMk id="25" creationId="{316A28AC-50DD-4AD7-8E86-92804FA73759}"/>
          </ac:spMkLst>
        </pc:spChg>
        <pc:spChg chg="mod">
          <ac:chgData name="Simon Wild" userId="e6b62a7b-7c04-4c1c-9073-1f0de30ac21f" providerId="ADAL" clId="{C35ADD4C-1974-4C96-98D0-BDE8268E5829}" dt="2019-10-01T13:52:25.660" v="2383" actId="6549"/>
          <ac:spMkLst>
            <pc:docMk/>
            <pc:sldMk cId="2898886662" sldId="266"/>
            <ac:spMk id="26" creationId="{1973DB49-DF6D-4F1B-A25B-6F11D160F821}"/>
          </ac:spMkLst>
        </pc:spChg>
      </pc:sldChg>
      <pc:sldChg chg="addSp delSp modSp add ord">
        <pc:chgData name="Simon Wild" userId="e6b62a7b-7c04-4c1c-9073-1f0de30ac21f" providerId="ADAL" clId="{C35ADD4C-1974-4C96-98D0-BDE8268E5829}" dt="2019-10-01T15:33:06.801" v="5220" actId="1036"/>
        <pc:sldMkLst>
          <pc:docMk/>
          <pc:sldMk cId="754690440" sldId="267"/>
        </pc:sldMkLst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0" creationId="{1151DA14-094B-4D3D-A233-08274B522221}"/>
          </ac:spMkLst>
        </pc:spChg>
        <pc:spChg chg="add mod or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1" creationId="{44680B51-ED08-4857-8FF2-B0B439C592A8}"/>
          </ac:spMkLst>
        </pc:spChg>
        <pc:spChg chg="add mod or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2" creationId="{DDACA1DE-9314-46C3-831C-9F83A0F84466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3" creationId="{B90C6B72-77B1-4B6B-95DD-996D62DC65D0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4" creationId="{BCC41A55-4179-4E80-9330-B8E0B34E3F68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5" creationId="{027B2146-BB78-401B-BB40-A95CCE68D930}"/>
          </ac:spMkLst>
        </pc:spChg>
        <pc:spChg chg="add del mod">
          <ac:chgData name="Simon Wild" userId="e6b62a7b-7c04-4c1c-9073-1f0de30ac21f" providerId="ADAL" clId="{C35ADD4C-1974-4C96-98D0-BDE8268E5829}" dt="2019-10-01T14:02:42.367" v="2680" actId="478"/>
          <ac:spMkLst>
            <pc:docMk/>
            <pc:sldMk cId="754690440" sldId="267"/>
            <ac:spMk id="16" creationId="{A15AF71F-C296-4657-B81D-0F8802D612A9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7" creationId="{9FD60D3F-E7AC-49AC-B259-804AFBB58AEC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8" creationId="{02E42322-7119-4322-8F73-E1A9A4A6D6B3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9" creationId="{A41E41EF-37FC-4554-81C3-ECE13A27FDE7}"/>
          </ac:spMkLst>
        </pc:spChg>
        <pc:spChg chg="add mod">
          <ac:chgData name="Simon Wild" userId="e6b62a7b-7c04-4c1c-9073-1f0de30ac21f" providerId="ADAL" clId="{C35ADD4C-1974-4C96-98D0-BDE8268E5829}" dt="2019-10-01T15:32:14.831" v="5137" actId="1076"/>
          <ac:spMkLst>
            <pc:docMk/>
            <pc:sldMk cId="754690440" sldId="267"/>
            <ac:spMk id="20" creationId="{D6DC9DEB-982D-4386-B5EF-478467A137F8}"/>
          </ac:spMkLst>
        </pc:spChg>
        <pc:spChg chg="add del">
          <ac:chgData name="Simon Wild" userId="e6b62a7b-7c04-4c1c-9073-1f0de30ac21f" providerId="ADAL" clId="{C35ADD4C-1974-4C96-98D0-BDE8268E5829}" dt="2019-10-01T15:31:35.694" v="5076"/>
          <ac:spMkLst>
            <pc:docMk/>
            <pc:sldMk cId="754690440" sldId="267"/>
            <ac:spMk id="21" creationId="{321FBDA9-2F8D-441F-A307-7F3BEB0D5625}"/>
          </ac:spMkLst>
        </pc:spChg>
        <pc:spChg chg="add del">
          <ac:chgData name="Simon Wild" userId="e6b62a7b-7c04-4c1c-9073-1f0de30ac21f" providerId="ADAL" clId="{C35ADD4C-1974-4C96-98D0-BDE8268E5829}" dt="2019-10-01T15:31:35.010" v="5075"/>
          <ac:spMkLst>
            <pc:docMk/>
            <pc:sldMk cId="754690440" sldId="267"/>
            <ac:spMk id="22" creationId="{4CD55F30-B74B-4AB6-884E-38DFD154522A}"/>
          </ac:spMkLst>
        </pc:spChg>
        <pc:spChg chg="add mod">
          <ac:chgData name="Simon Wild" userId="e6b62a7b-7c04-4c1c-9073-1f0de30ac21f" providerId="ADAL" clId="{C35ADD4C-1974-4C96-98D0-BDE8268E5829}" dt="2019-10-01T15:32:50.470" v="5192" actId="1076"/>
          <ac:spMkLst>
            <pc:docMk/>
            <pc:sldMk cId="754690440" sldId="267"/>
            <ac:spMk id="23" creationId="{6E24028D-29FA-45D6-8062-AF45BC06B200}"/>
          </ac:spMkLst>
        </pc:spChg>
        <pc:cxnChg chg="add mod">
          <ac:chgData name="Simon Wild" userId="e6b62a7b-7c04-4c1c-9073-1f0de30ac21f" providerId="ADAL" clId="{C35ADD4C-1974-4C96-98D0-BDE8268E5829}" dt="2019-10-01T15:33:06.801" v="5220" actId="1036"/>
          <ac:cxnSpMkLst>
            <pc:docMk/>
            <pc:sldMk cId="754690440" sldId="267"/>
            <ac:cxnSpMk id="3" creationId="{AB89D52C-DDDD-4FED-87C3-88ADC3C764C6}"/>
          </ac:cxnSpMkLst>
        </pc:cxnChg>
        <pc:cxnChg chg="add mod">
          <ac:chgData name="Simon Wild" userId="e6b62a7b-7c04-4c1c-9073-1f0de30ac21f" providerId="ADAL" clId="{C35ADD4C-1974-4C96-98D0-BDE8268E5829}" dt="2019-10-01T15:33:06.801" v="5220" actId="1036"/>
          <ac:cxnSpMkLst>
            <pc:docMk/>
            <pc:sldMk cId="754690440" sldId="267"/>
            <ac:cxnSpMk id="4" creationId="{3D3E96EC-60D0-4007-A40A-BDCBD7BD5819}"/>
          </ac:cxnSpMkLst>
        </pc:cxnChg>
        <pc:cxnChg chg="add mod">
          <ac:chgData name="Simon Wild" userId="e6b62a7b-7c04-4c1c-9073-1f0de30ac21f" providerId="ADAL" clId="{C35ADD4C-1974-4C96-98D0-BDE8268E5829}" dt="2019-10-01T15:33:06.801" v="5220" actId="1036"/>
          <ac:cxnSpMkLst>
            <pc:docMk/>
            <pc:sldMk cId="754690440" sldId="267"/>
            <ac:cxnSpMk id="7" creationId="{60B27C61-5F81-45F6-A2D4-819F4C971126}"/>
          </ac:cxnSpMkLst>
        </pc:cxnChg>
      </pc:sldChg>
      <pc:sldChg chg="modSp add ord">
        <pc:chgData name="Simon Wild" userId="e6b62a7b-7c04-4c1c-9073-1f0de30ac21f" providerId="ADAL" clId="{C35ADD4C-1974-4C96-98D0-BDE8268E5829}" dt="2019-10-01T14:40:00.054" v="4833"/>
        <pc:sldMkLst>
          <pc:docMk/>
          <pc:sldMk cId="2502263574" sldId="268"/>
        </pc:sldMkLst>
        <pc:spChg chg="mod">
          <ac:chgData name="Simon Wild" userId="e6b62a7b-7c04-4c1c-9073-1f0de30ac21f" providerId="ADAL" clId="{C35ADD4C-1974-4C96-98D0-BDE8268E5829}" dt="2019-10-01T14:17:16.166" v="3753" actId="20577"/>
          <ac:spMkLst>
            <pc:docMk/>
            <pc:sldMk cId="2502263574" sldId="268"/>
            <ac:spMk id="2" creationId="{1151C34E-E852-4323-8A67-ADA5EE471913}"/>
          </ac:spMkLst>
        </pc:spChg>
        <pc:spChg chg="mod">
          <ac:chgData name="Simon Wild" userId="e6b62a7b-7c04-4c1c-9073-1f0de30ac21f" providerId="ADAL" clId="{C35ADD4C-1974-4C96-98D0-BDE8268E5829}" dt="2019-10-01T14:40:00.054" v="4833"/>
          <ac:spMkLst>
            <pc:docMk/>
            <pc:sldMk cId="2502263574" sldId="268"/>
            <ac:spMk id="3" creationId="{ABA6B69D-7BC5-45EA-B9A1-F02FECE716AA}"/>
          </ac:spMkLst>
        </pc:spChg>
      </pc:sldChg>
      <pc:sldChg chg="modSp add">
        <pc:chgData name="Simon Wild" userId="e6b62a7b-7c04-4c1c-9073-1f0de30ac21f" providerId="ADAL" clId="{C35ADD4C-1974-4C96-98D0-BDE8268E5829}" dt="2019-10-01T14:24:16.955" v="4367" actId="20577"/>
        <pc:sldMkLst>
          <pc:docMk/>
          <pc:sldMk cId="523536365" sldId="269"/>
        </pc:sldMkLst>
        <pc:spChg chg="mod">
          <ac:chgData name="Simon Wild" userId="e6b62a7b-7c04-4c1c-9073-1f0de30ac21f" providerId="ADAL" clId="{C35ADD4C-1974-4C96-98D0-BDE8268E5829}" dt="2019-10-01T14:20:03.109" v="3866" actId="20577"/>
          <ac:spMkLst>
            <pc:docMk/>
            <pc:sldMk cId="523536365" sldId="269"/>
            <ac:spMk id="2" creationId="{AAB64025-C8CB-4958-BAE2-C8D6E9623CB5}"/>
          </ac:spMkLst>
        </pc:spChg>
        <pc:spChg chg="mod">
          <ac:chgData name="Simon Wild" userId="e6b62a7b-7c04-4c1c-9073-1f0de30ac21f" providerId="ADAL" clId="{C35ADD4C-1974-4C96-98D0-BDE8268E5829}" dt="2019-10-01T14:24:16.955" v="4367" actId="20577"/>
          <ac:spMkLst>
            <pc:docMk/>
            <pc:sldMk cId="523536365" sldId="269"/>
            <ac:spMk id="3" creationId="{2D0F319F-AAFA-4320-8CFD-BA792DD76B31}"/>
          </ac:spMkLst>
        </pc:spChg>
      </pc:sldChg>
      <pc:sldChg chg="addSp delSp modSp add">
        <pc:chgData name="Simon Wild" userId="e6b62a7b-7c04-4c1c-9073-1f0de30ac21f" providerId="ADAL" clId="{C35ADD4C-1974-4C96-98D0-BDE8268E5829}" dt="2019-10-01T15:30:15.211" v="5067" actId="1076"/>
        <pc:sldMkLst>
          <pc:docMk/>
          <pc:sldMk cId="2653807472" sldId="270"/>
        </pc:sldMkLst>
        <pc:spChg chg="mod">
          <ac:chgData name="Simon Wild" userId="e6b62a7b-7c04-4c1c-9073-1f0de30ac21f" providerId="ADAL" clId="{C35ADD4C-1974-4C96-98D0-BDE8268E5829}" dt="2019-10-01T14:27:41.688" v="4432" actId="20577"/>
          <ac:spMkLst>
            <pc:docMk/>
            <pc:sldMk cId="2653807472" sldId="270"/>
            <ac:spMk id="2" creationId="{EC5760B5-CCB0-4072-AD5F-BCC20E260E57}"/>
          </ac:spMkLst>
        </pc:spChg>
        <pc:spChg chg="add mod">
          <ac:chgData name="Simon Wild" userId="e6b62a7b-7c04-4c1c-9073-1f0de30ac21f" providerId="ADAL" clId="{C35ADD4C-1974-4C96-98D0-BDE8268E5829}" dt="2019-10-01T15:30:01.482" v="5062" actId="1076"/>
          <ac:spMkLst>
            <pc:docMk/>
            <pc:sldMk cId="2653807472" sldId="270"/>
            <ac:spMk id="3" creationId="{EEBA2E60-E761-4228-BA12-C9C5DC451314}"/>
          </ac:spMkLst>
        </pc:spChg>
        <pc:spChg chg="add del mod">
          <ac:chgData name="Simon Wild" userId="e6b62a7b-7c04-4c1c-9073-1f0de30ac21f" providerId="ADAL" clId="{C35ADD4C-1974-4C96-98D0-BDE8268E5829}" dt="2019-10-01T15:30:08.382" v="5064" actId="1076"/>
          <ac:spMkLst>
            <pc:docMk/>
            <pc:sldMk cId="2653807472" sldId="270"/>
            <ac:spMk id="5" creationId="{91F0CB18-FE14-46FC-8605-A052A92F7ACB}"/>
          </ac:spMkLst>
        </pc:spChg>
        <pc:spChg chg="add mod">
          <ac:chgData name="Simon Wild" userId="e6b62a7b-7c04-4c1c-9073-1f0de30ac21f" providerId="ADAL" clId="{C35ADD4C-1974-4C96-98D0-BDE8268E5829}" dt="2019-10-01T15:30:15.211" v="5067" actId="1076"/>
          <ac:spMkLst>
            <pc:docMk/>
            <pc:sldMk cId="2653807472" sldId="270"/>
            <ac:spMk id="12" creationId="{DF918EB3-AB41-4678-BE1E-5433C6A52883}"/>
          </ac:spMkLst>
        </pc:spChg>
        <pc:picChg chg="add mod">
          <ac:chgData name="Simon Wild" userId="e6b62a7b-7c04-4c1c-9073-1f0de30ac21f" providerId="ADAL" clId="{C35ADD4C-1974-4C96-98D0-BDE8268E5829}" dt="2019-10-01T15:30:11.884" v="5066" actId="1076"/>
          <ac:picMkLst>
            <pc:docMk/>
            <pc:sldMk cId="2653807472" sldId="270"/>
            <ac:picMk id="1026" creationId="{701D2FF9-BF7E-41D8-A0B8-80603563DAAB}"/>
          </ac:picMkLst>
        </pc:picChg>
        <pc:cxnChg chg="add mod">
          <ac:chgData name="Simon Wild" userId="e6b62a7b-7c04-4c1c-9073-1f0de30ac21f" providerId="ADAL" clId="{C35ADD4C-1974-4C96-98D0-BDE8268E5829}" dt="2019-10-01T15:29:57.459" v="5061" actId="1076"/>
          <ac:cxnSpMkLst>
            <pc:docMk/>
            <pc:sldMk cId="2653807472" sldId="270"/>
            <ac:cxnSpMk id="6" creationId="{A584C41A-2F6C-437A-91B7-04C31EA4BBCC}"/>
          </ac:cxnSpMkLst>
        </pc:cxnChg>
      </pc:sldChg>
      <pc:sldChg chg="modSp add">
        <pc:chgData name="Simon Wild" userId="e6b62a7b-7c04-4c1c-9073-1f0de30ac21f" providerId="ADAL" clId="{C35ADD4C-1974-4C96-98D0-BDE8268E5829}" dt="2019-10-01T15:28:37.363" v="5031" actId="27636"/>
        <pc:sldMkLst>
          <pc:docMk/>
          <pc:sldMk cId="3972117370" sldId="271"/>
        </pc:sldMkLst>
        <pc:spChg chg="mod">
          <ac:chgData name="Simon Wild" userId="e6b62a7b-7c04-4c1c-9073-1f0de30ac21f" providerId="ADAL" clId="{C35ADD4C-1974-4C96-98D0-BDE8268E5829}" dt="2019-10-01T15:28:37.363" v="5031" actId="27636"/>
          <ac:spMkLst>
            <pc:docMk/>
            <pc:sldMk cId="3972117370" sldId="271"/>
            <ac:spMk id="2" creationId="{311246A1-B40D-42DF-B84C-ABC8585A9EBE}"/>
          </ac:spMkLst>
        </pc:spChg>
        <pc:spChg chg="mod">
          <ac:chgData name="Simon Wild" userId="e6b62a7b-7c04-4c1c-9073-1f0de30ac21f" providerId="ADAL" clId="{C35ADD4C-1974-4C96-98D0-BDE8268E5829}" dt="2019-10-01T14:43:27.972" v="5005" actId="20577"/>
          <ac:spMkLst>
            <pc:docMk/>
            <pc:sldMk cId="3972117370" sldId="271"/>
            <ac:spMk id="3" creationId="{F6A2AB71-33F9-483F-A311-9DDC2F8E6B65}"/>
          </ac:spMkLst>
        </pc:spChg>
      </pc:sldChg>
      <pc:sldChg chg="addSp modSp add">
        <pc:chgData name="Simon Wild" userId="e6b62a7b-7c04-4c1c-9073-1f0de30ac21f" providerId="ADAL" clId="{C35ADD4C-1974-4C96-98D0-BDE8268E5829}" dt="2019-10-01T15:47:54.400" v="6017" actId="20577"/>
        <pc:sldMkLst>
          <pc:docMk/>
          <pc:sldMk cId="3332420184" sldId="272"/>
        </pc:sldMkLst>
        <pc:spChg chg="mod">
          <ac:chgData name="Simon Wild" userId="e6b62a7b-7c04-4c1c-9073-1f0de30ac21f" providerId="ADAL" clId="{C35ADD4C-1974-4C96-98D0-BDE8268E5829}" dt="2019-10-01T15:36:20.366" v="5237" actId="20577"/>
          <ac:spMkLst>
            <pc:docMk/>
            <pc:sldMk cId="3332420184" sldId="272"/>
            <ac:spMk id="2" creationId="{56ABDBCD-8100-4099-B75A-FC2D5BFF69B7}"/>
          </ac:spMkLst>
        </pc:spChg>
        <pc:graphicFrameChg chg="add mod">
          <ac:chgData name="Simon Wild" userId="e6b62a7b-7c04-4c1c-9073-1f0de30ac21f" providerId="ADAL" clId="{C35ADD4C-1974-4C96-98D0-BDE8268E5829}" dt="2019-10-01T15:47:54.400" v="6017" actId="20577"/>
          <ac:graphicFrameMkLst>
            <pc:docMk/>
            <pc:sldMk cId="3332420184" sldId="272"/>
            <ac:graphicFrameMk id="3" creationId="{F4678CFB-B1B5-4E2D-A05C-BBC0FBB381E8}"/>
          </ac:graphicFrameMkLst>
        </pc:graphicFrame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2T21:35:37.430" idx="1">
    <p:pos x="2202" y="2090"/>
    <p:text>Interface or Interaction?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1" qsCatId="simple" csTypeId="urn:microsoft.com/office/officeart/2005/8/colors/accent2_4" csCatId="accent2" phldr="1"/>
      <dgm:spPr/>
      <dgm:t>
        <a:bodyPr rtlCol="0"/>
        <a:lstStyle/>
        <a:p>
          <a:pPr rtl="0"/>
          <a:endParaRPr lang="en-US"/>
        </a:p>
      </dgm:t>
    </dgm:pt>
    <dgm:pt modelId="{9DCEA5FC-4640-45AF-B712-7A4FD94AEF0D}">
      <dgm:prSet phldrT="[Text]" custT="1"/>
      <dgm:spPr/>
      <dgm:t>
        <a:bodyPr rtlCol="0"/>
        <a:lstStyle/>
        <a:p>
          <a:pPr>
            <a:defRPr b="1"/>
          </a:pPr>
          <a:r>
            <a:rPr lang="en-GB" sz="1100" noProof="0"/>
            <a:t>First go to market</a:t>
          </a:r>
          <a:br>
            <a:rPr lang="en-GB" sz="1100" noProof="0"/>
          </a:br>
          <a:r>
            <a:rPr lang="en-GB" sz="1100" noProof="0"/>
            <a:t>2O20</a:t>
          </a:r>
        </a:p>
      </dgm:t>
    </dgm:pt>
    <dgm:pt modelId="{929A5FD9-0612-4B79-9B59-C3C36D34A069}" type="parTrans" cxnId="{DBD99269-D7F7-4B47-B17B-A5AE402751D9}">
      <dgm:prSet/>
      <dgm:spPr/>
      <dgm:t>
        <a:bodyPr rtlCol="0"/>
        <a:lstStyle/>
        <a:p>
          <a:pPr rtl="0"/>
          <a:endParaRPr lang="de-DE" noProof="0"/>
        </a:p>
      </dgm:t>
    </dgm:pt>
    <dgm:pt modelId="{0A99745B-BB5C-49B3-A782-8DB57641F6C9}" type="sibTrans" cxnId="{DBD99269-D7F7-4B47-B17B-A5AE402751D9}">
      <dgm:prSet/>
      <dgm:spPr/>
      <dgm:t>
        <a:bodyPr rtlCol="0"/>
        <a:lstStyle/>
        <a:p>
          <a:pPr rtl="0"/>
          <a:endParaRPr lang="de-DE" noProof="0"/>
        </a:p>
      </dgm:t>
    </dgm:pt>
    <dgm:pt modelId="{831701CF-77C7-46C0-A913-8CC39517BAB8}">
      <dgm:prSet phldrT="[Text]"/>
      <dgm:spPr/>
      <dgm:t>
        <a:bodyPr rtlCol="0"/>
        <a:lstStyle/>
        <a:p>
          <a:r>
            <a:rPr lang="en-GB" noProof="0"/>
            <a:t>Connect the first students to matching jobs</a:t>
          </a:r>
        </a:p>
      </dgm:t>
    </dgm:pt>
    <dgm:pt modelId="{13FBC60D-3EA6-4496-BA97-C1AE8C7F8961}" type="parTrans" cxnId="{39A11E5C-7A57-4117-A6DF-36000C29509C}">
      <dgm:prSet/>
      <dgm:spPr/>
      <dgm:t>
        <a:bodyPr rtlCol="0"/>
        <a:lstStyle/>
        <a:p>
          <a:pPr rtl="0"/>
          <a:endParaRPr lang="de-DE" noProof="0"/>
        </a:p>
      </dgm:t>
    </dgm:pt>
    <dgm:pt modelId="{75156CDF-E17B-4DAD-AE37-EA44D7F37090}" type="sibTrans" cxnId="{39A11E5C-7A57-4117-A6DF-36000C29509C}">
      <dgm:prSet/>
      <dgm:spPr/>
      <dgm:t>
        <a:bodyPr rtlCol="0"/>
        <a:lstStyle/>
        <a:p>
          <a:pPr rtl="0"/>
          <a:endParaRPr lang="de-DE" noProof="0"/>
        </a:p>
      </dgm:t>
    </dgm:pt>
    <dgm:pt modelId="{096A9AF0-0DAE-4EB3-B448-4501DA034F4A}">
      <dgm:prSet phldrT="[Text]" custT="1"/>
      <dgm:spPr/>
      <dgm:t>
        <a:bodyPr rtlCol="0"/>
        <a:lstStyle/>
        <a:p>
          <a:pPr>
            <a:defRPr b="1"/>
          </a:pPr>
          <a:r>
            <a:rPr lang="en-GB" sz="1600" b="1" noProof="0" err="1"/>
            <a:t>Reevaluate</a:t>
          </a:r>
          <a:r>
            <a:rPr lang="en-GB" sz="1600" b="1" noProof="0"/>
            <a:t> the strategy</a:t>
          </a:r>
          <a:br>
            <a:rPr lang="en-GB" sz="1100" noProof="0"/>
          </a:br>
          <a:r>
            <a:rPr lang="en-GB" sz="1100" noProof="0"/>
            <a:t>2020 Q3</a:t>
          </a:r>
        </a:p>
      </dgm:t>
    </dgm:pt>
    <dgm:pt modelId="{8CE6ABD6-768E-42C8-9029-C3B5F278B21C}" type="parTrans" cxnId="{CA0753BD-DB60-4D68-8486-5B376B839B26}">
      <dgm:prSet/>
      <dgm:spPr/>
      <dgm:t>
        <a:bodyPr rtlCol="0"/>
        <a:lstStyle/>
        <a:p>
          <a:pPr rtl="0"/>
          <a:endParaRPr lang="de-DE" noProof="0"/>
        </a:p>
      </dgm:t>
    </dgm:pt>
    <dgm:pt modelId="{6B0D7DA9-E6ED-4137-9716-F48BF62327A8}" type="sibTrans" cxnId="{CA0753BD-DB60-4D68-8486-5B376B839B26}">
      <dgm:prSet/>
      <dgm:spPr/>
      <dgm:t>
        <a:bodyPr rtlCol="0"/>
        <a:lstStyle/>
        <a:p>
          <a:pPr rtl="0"/>
          <a:endParaRPr lang="de-DE" noProof="0"/>
        </a:p>
      </dgm:t>
    </dgm:pt>
    <dgm:pt modelId="{CA6B1BA0-B2FC-48AD-8EDA-F4AAA4AF2782}">
      <dgm:prSet custT="1"/>
      <dgm:spPr/>
      <dgm:t>
        <a:bodyPr rtlCol="0"/>
        <a:lstStyle/>
        <a:p>
          <a:pPr>
            <a:defRPr b="1"/>
          </a:pPr>
          <a: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Interface</a:t>
          </a:r>
          <a:r>
            <a:rPr lang="en-GB" sz="1100" kern="1200" noProof="0"/>
            <a:t> </a:t>
          </a:r>
          <a: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and matching v2.0 </a:t>
          </a:r>
          <a:b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</a:br>
          <a:r>
            <a:rPr lang="en-GB" sz="11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2021</a:t>
          </a:r>
        </a:p>
      </dgm:t>
    </dgm:pt>
    <dgm:pt modelId="{D7D3AA07-BCB9-4212-A556-E90870FB1413}" type="parTrans" cxnId="{CD6B6EE8-3813-4EF1-BFEC-C005A3326D63}">
      <dgm:prSet/>
      <dgm:spPr/>
      <dgm:t>
        <a:bodyPr rtlCol="0"/>
        <a:lstStyle/>
        <a:p>
          <a:pPr rtl="0"/>
          <a:endParaRPr lang="de-DE" noProof="0"/>
        </a:p>
      </dgm:t>
    </dgm:pt>
    <dgm:pt modelId="{39FB540D-D808-4040-9A37-0AC474C0212F}" type="sibTrans" cxnId="{CD6B6EE8-3813-4EF1-BFEC-C005A3326D63}">
      <dgm:prSet/>
      <dgm:spPr/>
      <dgm:t>
        <a:bodyPr rtlCol="0"/>
        <a:lstStyle/>
        <a:p>
          <a:pPr rtl="0"/>
          <a:endParaRPr lang="de-DE" noProof="0"/>
        </a:p>
      </dgm:t>
    </dgm:pt>
    <dgm:pt modelId="{92921081-529B-4D1C-83A4-C416BB4C5224}">
      <dgm:prSet/>
      <dgm:spPr/>
      <dgm:t>
        <a:bodyPr rtlCol="0"/>
        <a:lstStyle/>
        <a:p>
          <a:r>
            <a:rPr lang="en-GB" noProof="0"/>
            <a:t>Feedback form the early birds</a:t>
          </a:r>
        </a:p>
      </dgm:t>
    </dgm:pt>
    <dgm:pt modelId="{5AD2C2F8-A1D7-469B-93D8-B578BEFE51F8}" type="parTrans" cxnId="{B05C4C7C-FEB8-4825-98A0-C38D3021918A}">
      <dgm:prSet/>
      <dgm:spPr/>
      <dgm:t>
        <a:bodyPr rtlCol="0"/>
        <a:lstStyle/>
        <a:p>
          <a:pPr rtl="0"/>
          <a:endParaRPr lang="de-DE" noProof="0"/>
        </a:p>
      </dgm:t>
    </dgm:pt>
    <dgm:pt modelId="{ECC13403-1F53-4ED4-AE4F-334EEC7C8710}" type="sibTrans" cxnId="{B05C4C7C-FEB8-4825-98A0-C38D3021918A}">
      <dgm:prSet/>
      <dgm:spPr/>
      <dgm:t>
        <a:bodyPr rtlCol="0"/>
        <a:lstStyle/>
        <a:p>
          <a:pPr rtl="0"/>
          <a:endParaRPr lang="de-DE" noProof="0"/>
        </a:p>
      </dgm:t>
    </dgm:pt>
    <dgm:pt modelId="{3CB04A44-4013-4CA7-90FD-29AFC3C15E37}">
      <dgm:prSet custT="1"/>
      <dgm:spPr/>
      <dgm:t>
        <a:bodyPr rtlCol="0"/>
        <a:lstStyle/>
        <a:p>
          <a:pPr>
            <a:defRPr b="1"/>
          </a:pPr>
          <a:r>
            <a:rPr lang="en-GB" sz="2000" b="0" i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Swiss wide presents</a:t>
          </a:r>
        </a:p>
      </dgm:t>
    </dgm:pt>
    <dgm:pt modelId="{ECEE936A-E3CC-4209-BECC-1CD0C85A2B72}" type="parTrans" cxnId="{24A8F052-3377-4BA4-8C62-CCF5039C85D7}">
      <dgm:prSet/>
      <dgm:spPr/>
      <dgm:t>
        <a:bodyPr rtlCol="0"/>
        <a:lstStyle/>
        <a:p>
          <a:pPr rtl="0"/>
          <a:endParaRPr lang="de-DE" noProof="0"/>
        </a:p>
      </dgm:t>
    </dgm:pt>
    <dgm:pt modelId="{D7A8F7A0-47A3-4464-B3B7-E0806DF46627}" type="sibTrans" cxnId="{24A8F052-3377-4BA4-8C62-CCF5039C85D7}">
      <dgm:prSet/>
      <dgm:spPr/>
      <dgm:t>
        <a:bodyPr rtlCol="0"/>
        <a:lstStyle/>
        <a:p>
          <a:pPr rtl="0"/>
          <a:endParaRPr lang="de-DE" noProof="0"/>
        </a:p>
      </dgm:t>
    </dgm:pt>
    <dgm:pt modelId="{212ADAAB-D5CB-4BBC-8DAF-7340FD334994}">
      <dgm:prSet custT="1"/>
      <dgm:spPr/>
      <dgm:t>
        <a:bodyPr rtlCol="0"/>
        <a:lstStyle/>
        <a:p>
          <a:pPr>
            <a:defRPr b="1"/>
          </a:pPr>
          <a:r>
            <a:rPr lang="en-GB" sz="1600" b="1" noProof="0"/>
            <a:t>International partnership</a:t>
          </a:r>
          <a:br>
            <a:rPr lang="en-GB" sz="1100" noProof="0"/>
          </a:br>
          <a:r>
            <a:rPr lang="en-GB" sz="1100" noProof="0"/>
            <a:t>2022</a:t>
          </a:r>
        </a:p>
      </dgm:t>
    </dgm:pt>
    <dgm:pt modelId="{45F6D312-A686-491E-95E3-EFB9640CC472}" type="parTrans" cxnId="{C8C7266C-2A0C-476A-85B3-F12BE2521F4C}">
      <dgm:prSet/>
      <dgm:spPr/>
      <dgm:t>
        <a:bodyPr rtlCol="0"/>
        <a:lstStyle/>
        <a:p>
          <a:pPr rtl="0"/>
          <a:endParaRPr lang="de-DE" noProof="0"/>
        </a:p>
      </dgm:t>
    </dgm:pt>
    <dgm:pt modelId="{AB2787E4-2A8B-428D-A4AE-2B14DCFFC4E7}" type="sibTrans" cxnId="{C8C7266C-2A0C-476A-85B3-F12BE2521F4C}">
      <dgm:prSet/>
      <dgm:spPr/>
      <dgm:t>
        <a:bodyPr rtlCol="0"/>
        <a:lstStyle/>
        <a:p>
          <a:pPr rtl="0"/>
          <a:endParaRPr lang="de-DE" noProof="0"/>
        </a:p>
      </dgm:t>
    </dgm:pt>
    <dgm:pt modelId="{2AEE5C11-34AE-4EB7-8907-9BED418EA471}">
      <dgm:prSet/>
      <dgm:spPr/>
      <dgm:t>
        <a:bodyPr rtlCol="0"/>
        <a:lstStyle/>
        <a:p>
          <a:r>
            <a:rPr lang="en-GB" noProof="0"/>
            <a:t>Start the first international partnerships with universities</a:t>
          </a:r>
        </a:p>
      </dgm:t>
    </dgm:pt>
    <dgm:pt modelId="{2E14AD1F-C7EA-45AE-ADC0-0EE92A6516CB}" type="parTrans" cxnId="{DD687B5C-28C8-4088-99B8-D375C5FDAE4A}">
      <dgm:prSet/>
      <dgm:spPr/>
      <dgm:t>
        <a:bodyPr rtlCol="0"/>
        <a:lstStyle/>
        <a:p>
          <a:pPr rtl="0"/>
          <a:endParaRPr lang="de-DE" noProof="0"/>
        </a:p>
      </dgm:t>
    </dgm:pt>
    <dgm:pt modelId="{F36FDDA0-6B91-47CB-8114-B6F076E55FC8}" type="sibTrans" cxnId="{DD687B5C-28C8-4088-99B8-D375C5FDAE4A}">
      <dgm:prSet/>
      <dgm:spPr/>
      <dgm:t>
        <a:bodyPr rtlCol="0"/>
        <a:lstStyle/>
        <a:p>
          <a:pPr rtl="0"/>
          <a:endParaRPr lang="de-DE" noProof="0"/>
        </a:p>
      </dgm:t>
    </dgm:pt>
    <dgm:pt modelId="{A2560FD2-F12F-4A06-A96F-B86674952111}">
      <dgm:prSet/>
      <dgm:spPr/>
      <dgm:t>
        <a:bodyPr rtlCol="0"/>
        <a:lstStyle/>
        <a:p>
          <a:pPr>
            <a:defRPr b="1"/>
          </a:pPr>
          <a:r>
            <a:rPr lang="en-GB" b="0" i="1" noProof="0"/>
            <a:t>5000 Matches</a:t>
          </a:r>
        </a:p>
      </dgm:t>
    </dgm:pt>
    <dgm:pt modelId="{96173659-138A-4A00-AE0B-9063EA9393A6}" type="parTrans" cxnId="{F9D8B584-9399-4A2B-8ADC-F71293A4822C}">
      <dgm:prSet/>
      <dgm:spPr/>
      <dgm:t>
        <a:bodyPr rtlCol="0"/>
        <a:lstStyle/>
        <a:p>
          <a:pPr rtl="0"/>
          <a:endParaRPr lang="de-DE" noProof="0"/>
        </a:p>
      </dgm:t>
    </dgm:pt>
    <dgm:pt modelId="{D3C3BC3F-2256-4FBC-AFA5-0D035E3EACD7}" type="sibTrans" cxnId="{F9D8B584-9399-4A2B-8ADC-F71293A4822C}">
      <dgm:prSet/>
      <dgm:spPr/>
      <dgm:t>
        <a:bodyPr rtlCol="0"/>
        <a:lstStyle/>
        <a:p>
          <a:pPr rtl="0"/>
          <a:endParaRPr lang="de-DE" noProof="0"/>
        </a:p>
      </dgm:t>
    </dgm:pt>
    <dgm:pt modelId="{683CC5F6-E9B5-49F2-909E-A68D38896308}">
      <dgm:prSet/>
      <dgm:spPr/>
      <dgm:t>
        <a:bodyPr rtlCol="0"/>
        <a:lstStyle/>
        <a:p>
          <a:pPr>
            <a:defRPr b="1"/>
          </a:pPr>
          <a:r>
            <a:rPr lang="en-GB" b="0" i="1" noProof="0"/>
            <a:t>200 </a:t>
          </a:r>
          <a:r>
            <a:rPr lang="en-GB" b="0" i="1" noProof="0" err="1"/>
            <a:t>Matchs</a:t>
          </a:r>
          <a:endParaRPr lang="en-GB" b="0" i="1" noProof="0"/>
        </a:p>
      </dgm:t>
    </dgm:pt>
    <dgm:pt modelId="{4C61DDEE-8BBF-4CBF-B066-7E60B6DF0A11}" type="sibTrans" cxnId="{59786CF9-070F-4821-A4E9-D33DB930D8D2}">
      <dgm:prSet/>
      <dgm:spPr/>
      <dgm:t>
        <a:bodyPr rtlCol="0"/>
        <a:lstStyle/>
        <a:p>
          <a:pPr rtl="0"/>
          <a:endParaRPr lang="de-DE" noProof="0"/>
        </a:p>
      </dgm:t>
    </dgm:pt>
    <dgm:pt modelId="{15BFC747-B881-4328-BFBE-9BC128388CC6}" type="parTrans" cxnId="{59786CF9-070F-4821-A4E9-D33DB930D8D2}">
      <dgm:prSet/>
      <dgm:spPr/>
      <dgm:t>
        <a:bodyPr rtlCol="0"/>
        <a:lstStyle/>
        <a:p>
          <a:pPr rtl="0"/>
          <a:endParaRPr lang="de-DE" noProof="0"/>
        </a:p>
      </dgm:t>
    </dgm:pt>
    <dgm:pt modelId="{4EA069F3-397F-40D5-94A6-32C3E355C277}">
      <dgm:prSet/>
      <dgm:spPr/>
      <dgm:t>
        <a:bodyPr rtlCol="0" anchor="t"/>
        <a:lstStyle/>
        <a:p>
          <a:r>
            <a:rPr lang="en-GB" i="0" noProof="0"/>
            <a:t>First quantitative milestone</a:t>
          </a:r>
        </a:p>
      </dgm:t>
    </dgm:pt>
    <dgm:pt modelId="{2F99115B-608E-4E08-A503-B74879A76D07}" type="parTrans" cxnId="{BC5A70C8-9D97-4922-BCDB-6316D191C527}">
      <dgm:prSet/>
      <dgm:spPr/>
      <dgm:t>
        <a:bodyPr rtlCol="0"/>
        <a:lstStyle/>
        <a:p>
          <a:pPr rtl="0"/>
          <a:endParaRPr lang="de-DE" noProof="0"/>
        </a:p>
      </dgm:t>
    </dgm:pt>
    <dgm:pt modelId="{E94D5EF7-F47C-476C-A5FE-1C35261B578A}" type="sibTrans" cxnId="{BC5A70C8-9D97-4922-BCDB-6316D191C527}">
      <dgm:prSet/>
      <dgm:spPr/>
      <dgm:t>
        <a:bodyPr rtlCol="0"/>
        <a:lstStyle/>
        <a:p>
          <a:pPr rtl="0"/>
          <a:endParaRPr lang="de-DE" noProof="0"/>
        </a:p>
      </dgm:t>
    </dgm:pt>
    <dgm:pt modelId="{1E529C6E-C939-479A-A075-9E9B02837B50}">
      <dgm:prSet custT="1"/>
      <dgm:spPr/>
      <dgm:t>
        <a:bodyPr rtlCol="0" anchor="t"/>
        <a:lstStyle/>
        <a:p>
          <a:r>
            <a:rPr lang="en-GB" sz="1500" i="0" kern="1200" noProof="0"/>
            <a:t>Cash-Money-Billionaire and exit </a:t>
          </a:r>
          <a:r>
            <a:rPr lang="en-GB" sz="1500" i="0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with</a:t>
          </a:r>
          <a:r>
            <a:rPr lang="en-GB" sz="1500" i="0" kern="1200" noProof="0"/>
            <a:t> coke and hookers</a:t>
          </a:r>
        </a:p>
      </dgm:t>
    </dgm:pt>
    <dgm:pt modelId="{46B3C017-F97A-4640-992A-33AEE06B2EFC}" type="parTrans" cxnId="{99746BB5-7122-43B8-8680-CF610F03585C}">
      <dgm:prSet/>
      <dgm:spPr/>
      <dgm:t>
        <a:bodyPr rtlCol="0"/>
        <a:lstStyle/>
        <a:p>
          <a:pPr rtl="0"/>
          <a:endParaRPr lang="de-DE" noProof="0"/>
        </a:p>
      </dgm:t>
    </dgm:pt>
    <dgm:pt modelId="{192E80CB-2667-481C-8244-6EC4AEED1BC2}" type="sibTrans" cxnId="{99746BB5-7122-43B8-8680-CF610F03585C}">
      <dgm:prSet/>
      <dgm:spPr/>
      <dgm:t>
        <a:bodyPr rtlCol="0"/>
        <a:lstStyle/>
        <a:p>
          <a:pPr rtl="0"/>
          <a:endParaRPr lang="de-DE" noProof="0"/>
        </a:p>
      </dgm:t>
    </dgm:pt>
    <dgm:pt modelId="{1AD22451-A99E-4E4A-824F-4EA5754EE73F}">
      <dgm:prSet custT="1"/>
      <dgm:spPr/>
      <dgm:t>
        <a:bodyPr rtlCol="0"/>
        <a:lstStyle/>
        <a:p>
          <a:r>
            <a:rPr lang="en-GB" sz="1500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First big iteration in regards of user interface, branding and algorithm</a:t>
          </a:r>
        </a:p>
      </dgm:t>
    </dgm:pt>
    <dgm:pt modelId="{644833D8-0C7B-4FA2-A6CC-40CE1EBB9744}" type="parTrans" cxnId="{7CC911CE-AC95-4815-B060-985FFDE5E8F3}">
      <dgm:prSet/>
      <dgm:spPr/>
      <dgm:t>
        <a:bodyPr/>
        <a:lstStyle/>
        <a:p>
          <a:endParaRPr lang="en-US"/>
        </a:p>
      </dgm:t>
    </dgm:pt>
    <dgm:pt modelId="{E8D4B483-4CEB-49FB-A0B5-BA776A7B1173}" type="sibTrans" cxnId="{7CC911CE-AC95-4815-B060-985FFDE5E8F3}">
      <dgm:prSet/>
      <dgm:spPr/>
      <dgm:t>
        <a:bodyPr/>
        <a:lstStyle/>
        <a:p>
          <a:endParaRPr lang="en-US"/>
        </a:p>
      </dgm:t>
    </dgm:pt>
    <dgm:pt modelId="{F553BF37-AF46-41C0-9437-F96C86AC38B6}">
      <dgm:prSet phldrT="[Text]" custT="1"/>
      <dgm:spPr/>
      <dgm:t>
        <a:bodyPr rtlCol="0"/>
        <a:lstStyle/>
        <a:p>
          <a:r>
            <a:rPr lang="en-GB" sz="1500" b="0" i="0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The service can be offered at every university in Switzerland </a:t>
          </a:r>
        </a:p>
      </dgm:t>
    </dgm:pt>
    <dgm:pt modelId="{796F4D9A-7756-46E6-9170-DA2BD44EF53D}" type="parTrans" cxnId="{6078B11C-591F-47B2-BC1B-3C8B09648FA9}">
      <dgm:prSet/>
      <dgm:spPr/>
      <dgm:t>
        <a:bodyPr/>
        <a:lstStyle/>
        <a:p>
          <a:endParaRPr lang="en-US"/>
        </a:p>
      </dgm:t>
    </dgm:pt>
    <dgm:pt modelId="{B7107BC7-D178-4532-B223-77EBF3F241F9}" type="sibTrans" cxnId="{6078B11C-591F-47B2-BC1B-3C8B09648FA9}">
      <dgm:prSet/>
      <dgm:spPr/>
      <dgm:t>
        <a:bodyPr/>
        <a:lstStyle/>
        <a:p>
          <a:endParaRPr lang="en-US"/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8" custSzY="428624"/>
      <dgm:spPr>
        <a:prstGeom prst="homePlate">
          <a:avLst/>
        </a:prstGeom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7"/>
      <dgm:spPr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7"/>
      <dgm:spPr/>
    </dgm:pt>
    <dgm:pt modelId="{846B4BA4-33F0-43CE-A60E-B95E195AD5A9}" type="pres">
      <dgm:prSet presAssocID="{9DCEA5FC-4640-45AF-B712-7A4FD94AEF0D}" presName="Ellipse" presStyleLbl="fgAcc1" presStyleIdx="1" presStyleCnt="8"/>
      <dgm:spPr>
        <a:prstGeom prst="donut">
          <a:avLst/>
        </a:prstGeom>
      </dgm:spPr>
    </dgm:pt>
    <dgm:pt modelId="{A782CF5D-A585-4990-846A-5EDBD19A9BDB}" type="pres">
      <dgm:prSet presAssocID="{9DCEA5FC-4640-45AF-B712-7A4FD94AEF0D}" presName="L2TextContainer" presStyleLbl="revTx" presStyleIdx="0" presStyleCnt="14">
        <dgm:presLayoutVars>
          <dgm:bulletEnabled val="1"/>
        </dgm:presLayoutVars>
      </dgm:prSet>
      <dgm:spPr/>
    </dgm:pt>
    <dgm:pt modelId="{85C50C56-6DC8-4C47-8DBC-4FD6B1554AA4}" type="pres">
      <dgm:prSet presAssocID="{9DCEA5FC-4640-45AF-B712-7A4FD94AEF0D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4F322B1B-F357-4BCD-BF34-8A0D705A1CE7}" type="pres">
      <dgm:prSet presAssocID="{9DCEA5FC-4640-45AF-B712-7A4FD94AEF0D}" presName="ConnectLine" presStyleLbl="sibTrans1D1" presStyleIdx="0" presStyleCnt="7"/>
      <dgm:spPr>
        <a:noFill/>
        <a:ln w="12700" cap="flat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7"/>
      <dgm:spPr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7"/>
      <dgm:spPr/>
    </dgm:pt>
    <dgm:pt modelId="{032E0966-F86B-4BBD-BE80-8FAB861AF0E8}" type="pres">
      <dgm:prSet presAssocID="{096A9AF0-0DAE-4EB3-B448-4501DA034F4A}" presName="Ellipse" presStyleLbl="fgAcc1" presStyleIdx="2" presStyleCnt="8"/>
      <dgm:spPr>
        <a:prstGeom prst="donut">
          <a:avLst/>
        </a:prstGeom>
      </dgm:spPr>
    </dgm:pt>
    <dgm:pt modelId="{B608C5A1-CE9E-4410-9F2F-F714CC6AB069}" type="pres">
      <dgm:prSet presAssocID="{096A9AF0-0DAE-4EB3-B448-4501DA034F4A}" presName="L2TextContainer" presStyleLbl="revTx" presStyleIdx="2" presStyleCnt="14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1" presStyleCnt="7"/>
      <dgm:spPr>
        <a:xfrm>
          <a:off x="1843314" y="2690813"/>
          <a:ext cx="0" cy="1592961"/>
        </a:xfrm>
        <a:prstGeom prst="line">
          <a:avLst/>
        </a:prstGeom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DCEEC7C0-6CAC-4153-B66A-D920E3B7F504}" type="pres">
      <dgm:prSet presAssocID="{683CC5F6-E9B5-49F2-909E-A68D38896308}" presName="composite" presStyleCnt="0"/>
      <dgm:spPr/>
    </dgm:pt>
    <dgm:pt modelId="{56361E50-9FEC-48AD-A369-C1A8379B35EC}" type="pres">
      <dgm:prSet presAssocID="{683CC5F6-E9B5-49F2-909E-A68D38896308}" presName="ConnectorPoint" presStyleLbl="lnNode1" presStyleIdx="2" presStyleCnt="7"/>
      <dgm:spPr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0AC7E27-D774-4261-A80F-683BBD09A81D}" type="pres">
      <dgm:prSet presAssocID="{683CC5F6-E9B5-49F2-909E-A68D38896308}" presName="DropPinPlaceHolder" presStyleCnt="0"/>
      <dgm:spPr/>
    </dgm:pt>
    <dgm:pt modelId="{7BC09B8D-1C75-4604-9F35-AEC078447C45}" type="pres">
      <dgm:prSet presAssocID="{683CC5F6-E9B5-49F2-909E-A68D38896308}" presName="DropPin" presStyleLbl="alignNode1" presStyleIdx="2" presStyleCnt="7"/>
      <dgm:spPr>
        <a:prstGeom prst="ellipse">
          <a:avLst/>
        </a:prstGeom>
      </dgm:spPr>
    </dgm:pt>
    <dgm:pt modelId="{DFE91A1F-E910-48AB-A4C9-128002268483}" type="pres">
      <dgm:prSet presAssocID="{683CC5F6-E9B5-49F2-909E-A68D38896308}" presName="Ellipse" presStyleLbl="fgAcc1" presStyleIdx="3" presStyleCnt="8"/>
      <dgm:spPr>
        <a:prstGeom prst="star12">
          <a:avLst/>
        </a:prstGeom>
      </dgm:spPr>
    </dgm:pt>
    <dgm:pt modelId="{FC8603F2-85FC-4134-978C-4054E468209C}" type="pres">
      <dgm:prSet presAssocID="{683CC5F6-E9B5-49F2-909E-A68D38896308}" presName="L2TextContainer" presStyleLbl="revTx" presStyleIdx="4" presStyleCnt="14">
        <dgm:presLayoutVars>
          <dgm:bulletEnabled val="1"/>
        </dgm:presLayoutVars>
      </dgm:prSet>
      <dgm:spPr/>
    </dgm:pt>
    <dgm:pt modelId="{4EB3AA5C-1289-44C6-9F3E-859ABA28E18F}" type="pres">
      <dgm:prSet presAssocID="{683CC5F6-E9B5-49F2-909E-A68D38896308}" presName="L1TextContainer" presStyleLbl="revTx" presStyleIdx="5" presStyleCnt="14">
        <dgm:presLayoutVars>
          <dgm:chMax val="1"/>
          <dgm:chPref val="1"/>
          <dgm:bulletEnabled val="1"/>
        </dgm:presLayoutVars>
      </dgm:prSet>
      <dgm:spPr/>
    </dgm:pt>
    <dgm:pt modelId="{0BB03C0E-97EC-4D66-9B09-35D689DAB28C}" type="pres">
      <dgm:prSet presAssocID="{683CC5F6-E9B5-49F2-909E-A68D38896308}" presName="ConnectLine" presStyleLbl="sibTrans1D1" presStyleIdx="2" presStyleCnt="7"/>
      <dgm:spPr>
        <a:noFill/>
        <a:ln w="12700" cap="flat" cmpd="sng" algn="ctr">
          <a:solidFill>
            <a:schemeClr val="accent2">
              <a:shade val="90000"/>
              <a:hueOff val="26189"/>
              <a:satOff val="-432"/>
              <a:lumOff val="12830"/>
              <a:alphaOff val="0"/>
            </a:schemeClr>
          </a:solidFill>
          <a:prstDash val="dash"/>
        </a:ln>
        <a:effectLst/>
      </dgm:spPr>
    </dgm:pt>
    <dgm:pt modelId="{1A7A92CB-81F0-42D4-87BF-4008DEFA9CA8}" type="pres">
      <dgm:prSet presAssocID="{683CC5F6-E9B5-49F2-909E-A68D38896308}" presName="EmptyPlaceHolder" presStyleCnt="0"/>
      <dgm:spPr/>
    </dgm:pt>
    <dgm:pt modelId="{ABE3202B-256B-4398-8B41-CB40EDB06266}" type="pres">
      <dgm:prSet presAssocID="{4C61DDEE-8BBF-4CBF-B066-7E60B6DF0A11}" presName="spaceBetweenRectangles" presStyleCnt="0"/>
      <dgm:spPr/>
    </dgm:pt>
    <dgm:pt modelId="{B744CD57-FD23-4E62-9589-4CAC57B034E9}" type="pres">
      <dgm:prSet presAssocID="{CA6B1BA0-B2FC-48AD-8EDA-F4AAA4AF2782}" presName="composite" presStyleCnt="0"/>
      <dgm:spPr/>
    </dgm:pt>
    <dgm:pt modelId="{D891B168-1DA5-4124-931F-A51FCB8EFC11}" type="pres">
      <dgm:prSet presAssocID="{CA6B1BA0-B2FC-48AD-8EDA-F4AAA4AF2782}" presName="ConnectorPoint" presStyleLbl="lnNode1" presStyleIdx="3" presStyleCnt="7"/>
      <dgm:spPr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2206762-CD73-4F82-B16A-D168E2503215}" type="pres">
      <dgm:prSet presAssocID="{CA6B1BA0-B2FC-48AD-8EDA-F4AAA4AF2782}" presName="DropPinPlaceHolder" presStyleCnt="0"/>
      <dgm:spPr/>
    </dgm:pt>
    <dgm:pt modelId="{C0DBECBF-E3AA-450B-95D4-8349AA21B4F8}" type="pres">
      <dgm:prSet presAssocID="{CA6B1BA0-B2FC-48AD-8EDA-F4AAA4AF2782}" presName="DropPin" presStyleLbl="alignNode1" presStyleIdx="3" presStyleCnt="7"/>
      <dgm:spPr/>
    </dgm:pt>
    <dgm:pt modelId="{6EDDD44C-F5E4-49AD-B1D9-346B8B8AEE8F}" type="pres">
      <dgm:prSet presAssocID="{CA6B1BA0-B2FC-48AD-8EDA-F4AAA4AF2782}" presName="Ellipse" presStyleLbl="fgAcc1" presStyleIdx="4" presStyleCnt="8"/>
      <dgm:spPr>
        <a:prstGeom prst="donut">
          <a:avLst/>
        </a:prstGeom>
      </dgm:spPr>
    </dgm:pt>
    <dgm:pt modelId="{FE564261-183D-47F9-8E7E-BCFC5023A815}" type="pres">
      <dgm:prSet presAssocID="{CA6B1BA0-B2FC-48AD-8EDA-F4AAA4AF2782}" presName="L2TextContainer" presStyleLbl="revTx" presStyleIdx="6" presStyleCnt="14">
        <dgm:presLayoutVars>
          <dgm:bulletEnabled val="1"/>
        </dgm:presLayoutVars>
      </dgm:prSet>
      <dgm:spPr/>
    </dgm:pt>
    <dgm:pt modelId="{3DA36ABE-9810-4ED4-9A55-2905E7588D06}" type="pres">
      <dgm:prSet presAssocID="{CA6B1BA0-B2FC-48AD-8EDA-F4AAA4AF2782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4B9F5909-A57C-4893-9C8A-D5960FE9BE37}" type="pres">
      <dgm:prSet presAssocID="{CA6B1BA0-B2FC-48AD-8EDA-F4AAA4AF2782}" presName="ConnectLine" presStyleLbl="sibTrans1D1" presStyleIdx="3" presStyleCnt="7"/>
      <dgm:spPr>
        <a:xfrm>
          <a:off x="4960678" y="2690813"/>
          <a:ext cx="0" cy="1592961"/>
        </a:xfrm>
        <a:prstGeom prst="line">
          <a:avLst/>
        </a:prstGeom>
      </dgm:spPr>
    </dgm:pt>
    <dgm:pt modelId="{DEDCEF89-DB8F-4197-B2D2-2D39426E0B96}" type="pres">
      <dgm:prSet presAssocID="{CA6B1BA0-B2FC-48AD-8EDA-F4AAA4AF2782}" presName="EmptyPlaceHolder" presStyleCnt="0"/>
      <dgm:spPr/>
    </dgm:pt>
    <dgm:pt modelId="{4A96FD2F-C127-41DC-AA54-1EEBED6BA483}" type="pres">
      <dgm:prSet presAssocID="{39FB540D-D808-4040-9A37-0AC474C0212F}" presName="spaceBetweenRectangles" presStyleCnt="0"/>
      <dgm:spPr/>
    </dgm:pt>
    <dgm:pt modelId="{8D5B0BB2-73BF-46E3-B1B7-8FFDC7AE10CF}" type="pres">
      <dgm:prSet presAssocID="{3CB04A44-4013-4CA7-90FD-29AFC3C15E37}" presName="composite" presStyleCnt="0"/>
      <dgm:spPr/>
    </dgm:pt>
    <dgm:pt modelId="{D58104BC-0278-4F7F-A1BB-FE5A2F0D73C5}" type="pres">
      <dgm:prSet presAssocID="{3CB04A44-4013-4CA7-90FD-29AFC3C15E37}" presName="ConnectorPoint" presStyleLbl="lnNode1" presStyleIdx="4" presStyleCnt="7"/>
      <dgm:spPr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D11092BC-8FC7-4574-BBDC-59EE64873092}" type="pres">
      <dgm:prSet presAssocID="{3CB04A44-4013-4CA7-90FD-29AFC3C15E37}" presName="DropPinPlaceHolder" presStyleCnt="0"/>
      <dgm:spPr/>
    </dgm:pt>
    <dgm:pt modelId="{547B4FB5-95C4-48C9-9AE1-6BCDC19C9197}" type="pres">
      <dgm:prSet presAssocID="{3CB04A44-4013-4CA7-90FD-29AFC3C15E37}" presName="DropPin" presStyleLbl="alignNode1" presStyleIdx="4" presStyleCnt="7"/>
      <dgm:spPr/>
    </dgm:pt>
    <dgm:pt modelId="{5CDBEA70-301D-4664-8974-45ADC27D0698}" type="pres">
      <dgm:prSet presAssocID="{3CB04A44-4013-4CA7-90FD-29AFC3C15E37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8FFA5659-0E43-4FE6-804C-64FD3A82499F}" type="pres">
      <dgm:prSet presAssocID="{3CB04A44-4013-4CA7-90FD-29AFC3C15E37}" presName="L2TextContainer" presStyleLbl="revTx" presStyleIdx="8" presStyleCnt="14">
        <dgm:presLayoutVars>
          <dgm:bulletEnabled val="1"/>
        </dgm:presLayoutVars>
      </dgm:prSet>
      <dgm:spPr/>
    </dgm:pt>
    <dgm:pt modelId="{4CB1D68F-E0A7-4F4D-B1AC-CE8D852FDF2D}" type="pres">
      <dgm:prSet presAssocID="{3CB04A44-4013-4CA7-90FD-29AFC3C15E37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D677F5F4-C7A7-4872-89FF-C354D0428A2C}" type="pres">
      <dgm:prSet presAssocID="{3CB04A44-4013-4CA7-90FD-29AFC3C15E37}" presName="ConnectLine" presStyleLbl="sibTrans1D1" presStyleIdx="4" presStyleCnt="7"/>
      <dgm:spPr>
        <a:noFill/>
        <a:ln w="12700" cap="flat" cmpd="sng" algn="ctr">
          <a:solidFill>
            <a:schemeClr val="accent2">
              <a:shade val="90000"/>
              <a:hueOff val="39284"/>
              <a:satOff val="-648"/>
              <a:lumOff val="19245"/>
              <a:alphaOff val="0"/>
            </a:schemeClr>
          </a:solidFill>
          <a:prstDash val="dash"/>
        </a:ln>
        <a:effectLst/>
      </dgm:spPr>
    </dgm:pt>
    <dgm:pt modelId="{90A4DE64-0EB2-4D5F-BF3A-2744E5E2B4F7}" type="pres">
      <dgm:prSet presAssocID="{3CB04A44-4013-4CA7-90FD-29AFC3C15E37}" presName="EmptyPlaceHolder" presStyleCnt="0"/>
      <dgm:spPr/>
    </dgm:pt>
    <dgm:pt modelId="{77F27435-AB24-4AD3-A8F2-CD81FCFEE5F3}" type="pres">
      <dgm:prSet presAssocID="{D7A8F7A0-47A3-4464-B3B7-E0806DF46627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5" presStyleCnt="7"/>
      <dgm:spPr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5" presStyleCnt="7"/>
      <dgm:spPr/>
    </dgm:pt>
    <dgm:pt modelId="{48CA82DA-B677-461B-A08D-337683480059}" type="pres">
      <dgm:prSet presAssocID="{212ADAAB-D5CB-4BBC-8DAF-7340FD334994}" presName="Ellipse" presStyleLbl="fgAcc1" presStyleIdx="6" presStyleCnt="8"/>
      <dgm:spPr>
        <a:prstGeom prst="donut">
          <a:avLst/>
        </a:prstGeom>
      </dgm:spPr>
    </dgm:pt>
    <dgm:pt modelId="{D1646913-A3FA-4470-A3E9-C64B0A13A62A}" type="pres">
      <dgm:prSet presAssocID="{212ADAAB-D5CB-4BBC-8DAF-7340FD334994}" presName="L2TextContainer" presStyleLbl="revTx" presStyleIdx="10" presStyleCnt="14">
        <dgm:presLayoutVars>
          <dgm:bulletEnabled val="1"/>
        </dgm:presLayoutVars>
      </dgm:prSet>
      <dgm:spPr/>
    </dgm:pt>
    <dgm:pt modelId="{6EC2FC68-E1B8-4274-8090-C2C96A4CD82C}" type="pres">
      <dgm:prSet presAssocID="{212ADAAB-D5CB-4BBC-8DAF-7340FD334994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4F41BF23-550C-4E7F-977E-3D22E3AF7B51}" type="pres">
      <dgm:prSet presAssocID="{212ADAAB-D5CB-4BBC-8DAF-7340FD334994}" presName="ConnectLine" presStyleLbl="sibTrans1D1" presStyleIdx="5" presStyleCnt="7"/>
      <dgm:spPr>
        <a:xfrm>
          <a:off x="6519360" y="1097851"/>
          <a:ext cx="0" cy="1592961"/>
        </a:xfrm>
        <a:prstGeom prst="line">
          <a:avLst/>
        </a:prstGeom>
      </dgm:spPr>
    </dgm:pt>
    <dgm:pt modelId="{5018695D-CFD4-49F8-8967-BA8A0C0A0DE1}" type="pres">
      <dgm:prSet presAssocID="{212ADAAB-D5CB-4BBC-8DAF-7340FD334994}" presName="EmptyPlaceHolder" presStyleCnt="0"/>
      <dgm:spPr/>
    </dgm:pt>
    <dgm:pt modelId="{61EA613E-57A8-485F-A4A9-29037092E83A}" type="pres">
      <dgm:prSet presAssocID="{AB2787E4-2A8B-428D-A4AE-2B14DCFFC4E7}" presName="spaceBetweenRectangles" presStyleCnt="0"/>
      <dgm:spPr/>
    </dgm:pt>
    <dgm:pt modelId="{0F3B3032-C16A-44EB-AE28-CB7C1D797D2B}" type="pres">
      <dgm:prSet presAssocID="{A2560FD2-F12F-4A06-A96F-B86674952111}" presName="composite" presStyleCnt="0"/>
      <dgm:spPr/>
    </dgm:pt>
    <dgm:pt modelId="{A64C6D16-2F77-439A-848A-F1081C5E5CBE}" type="pres">
      <dgm:prSet presAssocID="{A2560FD2-F12F-4A06-A96F-B86674952111}" presName="ConnectorPoint" presStyleLbl="lnNode1" presStyleIdx="6" presStyleCnt="7"/>
      <dgm:spPr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8EFC6EAF-71E5-48C3-9F69-6FB96640B14F}" type="pres">
      <dgm:prSet presAssocID="{A2560FD2-F12F-4A06-A96F-B86674952111}" presName="DropPinPlaceHolder" presStyleCnt="0"/>
      <dgm:spPr/>
    </dgm:pt>
    <dgm:pt modelId="{73F98938-B973-410F-B6E0-43437FA146E6}" type="pres">
      <dgm:prSet presAssocID="{A2560FD2-F12F-4A06-A96F-B86674952111}" presName="DropPin" presStyleLbl="alignNode1" presStyleIdx="6" presStyleCnt="7"/>
      <dgm:spPr>
        <a:prstGeom prst="ellipse">
          <a:avLst/>
        </a:prstGeom>
      </dgm:spPr>
    </dgm:pt>
    <dgm:pt modelId="{26BE64BD-02BC-4C6F-AC50-F9617E59754D}" type="pres">
      <dgm:prSet presAssocID="{A2560FD2-F12F-4A06-A96F-B86674952111}" presName="Ellipse" presStyleLbl="fgAcc1" presStyleIdx="7" presStyleCnt="8"/>
      <dgm:spPr>
        <a:prstGeom prst="star12">
          <a:avLst/>
        </a:prstGeom>
      </dgm:spPr>
    </dgm:pt>
    <dgm:pt modelId="{5C5070CD-E29E-4F50-9A43-342A2DE968FF}" type="pres">
      <dgm:prSet presAssocID="{A2560FD2-F12F-4A06-A96F-B86674952111}" presName="L2TextContainer" presStyleLbl="revTx" presStyleIdx="12" presStyleCnt="14">
        <dgm:presLayoutVars>
          <dgm:bulletEnabled val="1"/>
        </dgm:presLayoutVars>
      </dgm:prSet>
      <dgm:spPr/>
    </dgm:pt>
    <dgm:pt modelId="{6FED4196-A0D3-4E5C-83DA-99291A8FFFC3}" type="pres">
      <dgm:prSet presAssocID="{A2560FD2-F12F-4A06-A96F-B86674952111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</dgm:pt>
    <dgm:pt modelId="{54DE4918-169B-4E9C-B946-44A9D45AEC94}" type="pres">
      <dgm:prSet presAssocID="{A2560FD2-F12F-4A06-A96F-B86674952111}" presName="ConnectLine" presStyleLbl="sibTrans1D1" presStyleIdx="6" presStyleCnt="7"/>
      <dgm:spPr>
        <a:xfrm>
          <a:off x="8078042" y="2690813"/>
          <a:ext cx="0" cy="1592961"/>
        </a:xfrm>
        <a:prstGeom prst="line">
          <a:avLst/>
        </a:prstGeom>
      </dgm:spPr>
    </dgm:pt>
    <dgm:pt modelId="{75F2030E-997B-4809-B3F1-AEF48EEEDB2B}" type="pres">
      <dgm:prSet presAssocID="{A2560FD2-F12F-4A06-A96F-B86674952111}" presName="EmptyPlaceHolder" presStyleCnt="0"/>
      <dgm:spPr/>
    </dgm:pt>
  </dgm:ptLst>
  <dgm:cxnLst>
    <dgm:cxn modelId="{2FC11007-01BB-470D-9422-1671E01275CE}" type="presOf" srcId="{A2560FD2-F12F-4A06-A96F-B86674952111}" destId="{6FED4196-A0D3-4E5C-83DA-99291A8FFFC3}" srcOrd="0" destOrd="0" presId="urn:microsoft.com/office/officeart/2017/3/layout/DropPinTimeline"/>
    <dgm:cxn modelId="{86B94312-8E5E-437A-ABCD-3EF4A4027271}" type="presOf" srcId="{3CB04A44-4013-4CA7-90FD-29AFC3C15E37}" destId="{4CB1D68F-E0A7-4F4D-B1AC-CE8D852FDF2D}" srcOrd="0" destOrd="0" presId="urn:microsoft.com/office/officeart/2017/3/layout/DropPinTimeline"/>
    <dgm:cxn modelId="{2F02861A-3FDC-4C2B-B724-282D5914D85A}" type="presOf" srcId="{212ADAAB-D5CB-4BBC-8DAF-7340FD334994}" destId="{6EC2FC68-E1B8-4274-8090-C2C96A4CD82C}" srcOrd="0" destOrd="0" presId="urn:microsoft.com/office/officeart/2017/3/layout/DropPinTimeline"/>
    <dgm:cxn modelId="{6078B11C-591F-47B2-BC1B-3C8B09648FA9}" srcId="{3CB04A44-4013-4CA7-90FD-29AFC3C15E37}" destId="{F553BF37-AF46-41C0-9437-F96C86AC38B6}" srcOrd="0" destOrd="0" parTransId="{796F4D9A-7756-46E6-9170-DA2BD44EF53D}" sibTransId="{B7107BC7-D178-4532-B223-77EBF3F241F9}"/>
    <dgm:cxn modelId="{146C3436-7349-460D-8FAF-B5C22B68A41F}" type="presOf" srcId="{CA6B1BA0-B2FC-48AD-8EDA-F4AAA4AF2782}" destId="{3DA36ABE-9810-4ED4-9A55-2905E7588D06}" srcOrd="0" destOrd="0" presId="urn:microsoft.com/office/officeart/2017/3/layout/DropPinTimeline"/>
    <dgm:cxn modelId="{991E153C-2D4A-4089-A3BB-23D6CF24990F}" type="presOf" srcId="{683CC5F6-E9B5-49F2-909E-A68D38896308}" destId="{4EB3AA5C-1289-44C6-9F3E-859ABA28E18F}" srcOrd="0" destOrd="0" presId="urn:microsoft.com/office/officeart/2017/3/layout/DropPinTimeline"/>
    <dgm:cxn modelId="{39A11E5C-7A57-4117-A6DF-36000C29509C}" srcId="{9DCEA5FC-4640-45AF-B712-7A4FD94AEF0D}" destId="{831701CF-77C7-46C0-A913-8CC39517BAB8}" srcOrd="0" destOrd="0" parTransId="{13FBC60D-3EA6-4496-BA97-C1AE8C7F8961}" sibTransId="{75156CDF-E17B-4DAD-AE37-EA44D7F37090}"/>
    <dgm:cxn modelId="{DD687B5C-28C8-4088-99B8-D375C5FDAE4A}" srcId="{212ADAAB-D5CB-4BBC-8DAF-7340FD334994}" destId="{2AEE5C11-34AE-4EB7-8907-9BED418EA471}" srcOrd="0" destOrd="0" parTransId="{2E14AD1F-C7EA-45AE-ADC0-0EE92A6516CB}" sibTransId="{F36FDDA0-6B91-47CB-8114-B6F076E55FC8}"/>
    <dgm:cxn modelId="{E4469D45-E897-415B-A682-716414212B34}" type="presOf" srcId="{1E529C6E-C939-479A-A075-9E9B02837B50}" destId="{5C5070CD-E29E-4F50-9A43-342A2DE968FF}" srcOrd="0" destOrd="0" presId="urn:microsoft.com/office/officeart/2017/3/layout/DropPinTimeline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C8C7266C-2A0C-476A-85B3-F12BE2521F4C}" srcId="{63085546-7C7C-4B3E-ABEB-2669F1A65FB2}" destId="{212ADAAB-D5CB-4BBC-8DAF-7340FD334994}" srcOrd="5" destOrd="0" parTransId="{45F6D312-A686-491E-95E3-EFB9640CC472}" sibTransId="{AB2787E4-2A8B-428D-A4AE-2B14DCFFC4E7}"/>
    <dgm:cxn modelId="{F674CD6D-2BFC-44FF-95F5-DE381A91BC39}" type="presOf" srcId="{1AD22451-A99E-4E4A-824F-4EA5754EE73F}" destId="{FE564261-183D-47F9-8E7E-BCFC5023A815}" srcOrd="0" destOrd="0" presId="urn:microsoft.com/office/officeart/2017/3/layout/DropPinTimeline"/>
    <dgm:cxn modelId="{2841EC4D-F3DC-4972-B897-89C9EA062B26}" type="presOf" srcId="{92921081-529B-4D1C-83A4-C416BB4C5224}" destId="{B608C5A1-CE9E-4410-9F2F-F714CC6AB069}" srcOrd="0" destOrd="0" presId="urn:microsoft.com/office/officeart/2017/3/layout/DropPinTimeline"/>
    <dgm:cxn modelId="{3C15AF51-54A6-4ED0-824A-52A4CE5468AB}" type="presOf" srcId="{2AEE5C11-34AE-4EB7-8907-9BED418EA471}" destId="{D1646913-A3FA-4470-A3E9-C64B0A13A62A}" srcOrd="0" destOrd="0" presId="urn:microsoft.com/office/officeart/2017/3/layout/DropPinTimeline"/>
    <dgm:cxn modelId="{24A8F052-3377-4BA4-8C62-CCF5039C85D7}" srcId="{63085546-7C7C-4B3E-ABEB-2669F1A65FB2}" destId="{3CB04A44-4013-4CA7-90FD-29AFC3C15E37}" srcOrd="4" destOrd="0" parTransId="{ECEE936A-E3CC-4209-BECC-1CD0C85A2B72}" sibTransId="{D7A8F7A0-47A3-4464-B3B7-E0806DF46627}"/>
    <dgm:cxn modelId="{601FA375-B804-4895-B969-A3CE7B37C85C}" type="presOf" srcId="{096A9AF0-0DAE-4EB3-B448-4501DA034F4A}" destId="{C1E34084-406C-48D5-88FE-7226282DBC49}" srcOrd="0" destOrd="0" presId="urn:microsoft.com/office/officeart/2017/3/layout/DropPinTimeline"/>
    <dgm:cxn modelId="{F83DF077-A6DE-4B8C-A62E-2FB10C7306B7}" type="presOf" srcId="{4EA069F3-397F-40D5-94A6-32C3E355C277}" destId="{FC8603F2-85FC-4134-978C-4054E468209C}" srcOrd="0" destOrd="0" presId="urn:microsoft.com/office/officeart/2017/3/layout/DropPinTimeline"/>
    <dgm:cxn modelId="{761E4B58-8AA0-4EE9-9827-01A0CA5D8AAC}" type="presOf" srcId="{9DCEA5FC-4640-45AF-B712-7A4FD94AEF0D}" destId="{85C50C56-6DC8-4C47-8DBC-4FD6B1554AA4}" srcOrd="0" destOrd="0" presId="urn:microsoft.com/office/officeart/2017/3/layout/DropPinTimeline"/>
    <dgm:cxn modelId="{B05C4C7C-FEB8-4825-98A0-C38D3021918A}" srcId="{096A9AF0-0DAE-4EB3-B448-4501DA034F4A}" destId="{92921081-529B-4D1C-83A4-C416BB4C5224}" srcOrd="0" destOrd="0" parTransId="{5AD2C2F8-A1D7-469B-93D8-B578BEFE51F8}" sibTransId="{ECC13403-1F53-4ED4-AE4F-334EEC7C8710}"/>
    <dgm:cxn modelId="{F9D8B584-9399-4A2B-8ADC-F71293A4822C}" srcId="{63085546-7C7C-4B3E-ABEB-2669F1A65FB2}" destId="{A2560FD2-F12F-4A06-A96F-B86674952111}" srcOrd="6" destOrd="0" parTransId="{96173659-138A-4A00-AE0B-9063EA9393A6}" sibTransId="{D3C3BC3F-2256-4FBC-AFA5-0D035E3EACD7}"/>
    <dgm:cxn modelId="{247DE591-0579-4FF5-9C62-940C4F67096B}" type="presOf" srcId="{63085546-7C7C-4B3E-ABEB-2669F1A65FB2}" destId="{7A5D3400-AF5B-4297-8592-4C1EDB9D0973}" srcOrd="0" destOrd="0" presId="urn:microsoft.com/office/officeart/2017/3/layout/DropPinTimeline"/>
    <dgm:cxn modelId="{F16073A4-7F3E-4CB9-8FB4-14646A5FA672}" type="presOf" srcId="{831701CF-77C7-46C0-A913-8CC39517BAB8}" destId="{A782CF5D-A585-4990-846A-5EDBD19A9BDB}" srcOrd="0" destOrd="0" presId="urn:microsoft.com/office/officeart/2017/3/layout/DropPinTimeline"/>
    <dgm:cxn modelId="{99746BB5-7122-43B8-8680-CF610F03585C}" srcId="{A2560FD2-F12F-4A06-A96F-B86674952111}" destId="{1E529C6E-C939-479A-A075-9E9B02837B50}" srcOrd="0" destOrd="0" parTransId="{46B3C017-F97A-4640-992A-33AEE06B2EFC}" sibTransId="{192E80CB-2667-481C-8244-6EC4AEED1BC2}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B4320BBE-BCBE-4733-A106-D7EE9422B7B0}" type="presOf" srcId="{F553BF37-AF46-41C0-9437-F96C86AC38B6}" destId="{8FFA5659-0E43-4FE6-804C-64FD3A82499F}" srcOrd="0" destOrd="0" presId="urn:microsoft.com/office/officeart/2017/3/layout/DropPinTimeline"/>
    <dgm:cxn modelId="{BC5A70C8-9D97-4922-BCDB-6316D191C527}" srcId="{683CC5F6-E9B5-49F2-909E-A68D38896308}" destId="{4EA069F3-397F-40D5-94A6-32C3E355C277}" srcOrd="0" destOrd="0" parTransId="{2F99115B-608E-4E08-A503-B74879A76D07}" sibTransId="{E94D5EF7-F47C-476C-A5FE-1C35261B578A}"/>
    <dgm:cxn modelId="{7CC911CE-AC95-4815-B060-985FFDE5E8F3}" srcId="{CA6B1BA0-B2FC-48AD-8EDA-F4AAA4AF2782}" destId="{1AD22451-A99E-4E4A-824F-4EA5754EE73F}" srcOrd="0" destOrd="0" parTransId="{644833D8-0C7B-4FA2-A6CC-40CE1EBB9744}" sibTransId="{E8D4B483-4CEB-49FB-A0B5-BA776A7B1173}"/>
    <dgm:cxn modelId="{CD6B6EE8-3813-4EF1-BFEC-C005A3326D63}" srcId="{63085546-7C7C-4B3E-ABEB-2669F1A65FB2}" destId="{CA6B1BA0-B2FC-48AD-8EDA-F4AAA4AF2782}" srcOrd="3" destOrd="0" parTransId="{D7D3AA07-BCB9-4212-A556-E90870FB1413}" sibTransId="{39FB540D-D808-4040-9A37-0AC474C0212F}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DA6A51DB-6C18-400B-9DA5-E8330852483B}" type="presParOf" srcId="{7A5D3400-AF5B-4297-8592-4C1EDB9D0973}" destId="{BD204284-1F7C-4D58-BC79-8C2DEE7E9FAF}" srcOrd="0" destOrd="0" presId="urn:microsoft.com/office/officeart/2017/3/layout/DropPinTimeline"/>
    <dgm:cxn modelId="{B682209A-D180-4D3D-A7FE-3FF4623AAAC8}" type="presParOf" srcId="{7A5D3400-AF5B-4297-8592-4C1EDB9D0973}" destId="{46A6B157-7198-41C4-9D25-C4F8885F1B6F}" srcOrd="1" destOrd="0" presId="urn:microsoft.com/office/officeart/2017/3/layout/DropPinTimeline"/>
    <dgm:cxn modelId="{4CF30FDC-8EA5-4C55-A240-DA99543AE3C6}" type="presParOf" srcId="{46A6B157-7198-41C4-9D25-C4F8885F1B6F}" destId="{578E6A06-6F61-48BD-9F1A-48E731D6E26D}" srcOrd="0" destOrd="0" presId="urn:microsoft.com/office/officeart/2017/3/layout/DropPinTimeline"/>
    <dgm:cxn modelId="{7F06BCA7-F8E6-43B5-AEBF-3EA16A460043}" type="presParOf" srcId="{578E6A06-6F61-48BD-9F1A-48E731D6E26D}" destId="{9F727168-E825-43C1-AF50-41E115F59C0C}" srcOrd="0" destOrd="0" presId="urn:microsoft.com/office/officeart/2017/3/layout/DropPinTimeline"/>
    <dgm:cxn modelId="{39550BBA-C07C-435F-AE58-6A3869656E8F}" type="presParOf" srcId="{578E6A06-6F61-48BD-9F1A-48E731D6E26D}" destId="{0C380CA5-521A-4949-A022-450DA9C217F5}" srcOrd="1" destOrd="0" presId="urn:microsoft.com/office/officeart/2017/3/layout/DropPinTimeline"/>
    <dgm:cxn modelId="{50FAF036-8C4F-4AB4-964E-F6C0C8E1B366}" type="presParOf" srcId="{0C380CA5-521A-4949-A022-450DA9C217F5}" destId="{19EF924A-339B-436A-9151-9C7B0B0377B9}" srcOrd="0" destOrd="0" presId="urn:microsoft.com/office/officeart/2017/3/layout/DropPinTimeline"/>
    <dgm:cxn modelId="{FEF6FDFF-AC95-4350-940F-FC375C454173}" type="presParOf" srcId="{0C380CA5-521A-4949-A022-450DA9C217F5}" destId="{846B4BA4-33F0-43CE-A60E-B95E195AD5A9}" srcOrd="1" destOrd="0" presId="urn:microsoft.com/office/officeart/2017/3/layout/DropPinTimeline"/>
    <dgm:cxn modelId="{86FB1E3B-8C27-43E3-9CFC-6B9AD5B19723}" type="presParOf" srcId="{578E6A06-6F61-48BD-9F1A-48E731D6E26D}" destId="{A782CF5D-A585-4990-846A-5EDBD19A9BDB}" srcOrd="2" destOrd="0" presId="urn:microsoft.com/office/officeart/2017/3/layout/DropPinTimeline"/>
    <dgm:cxn modelId="{A2AA414F-7DC4-4250-B21D-62866A63C6BC}" type="presParOf" srcId="{578E6A06-6F61-48BD-9F1A-48E731D6E26D}" destId="{85C50C56-6DC8-4C47-8DBC-4FD6B1554AA4}" srcOrd="3" destOrd="0" presId="urn:microsoft.com/office/officeart/2017/3/layout/DropPinTimeline"/>
    <dgm:cxn modelId="{AEEA7548-3D0E-4A32-8C4A-EEFE5745C7DF}" type="presParOf" srcId="{578E6A06-6F61-48BD-9F1A-48E731D6E26D}" destId="{4F322B1B-F357-4BCD-BF34-8A0D705A1CE7}" srcOrd="4" destOrd="0" presId="urn:microsoft.com/office/officeart/2017/3/layout/DropPinTimeline"/>
    <dgm:cxn modelId="{7AB3159E-92F2-4399-AE36-6211AADC42EA}" type="presParOf" srcId="{578E6A06-6F61-48BD-9F1A-48E731D6E26D}" destId="{9FF32B1E-94FD-475E-9959-8E0546070C5B}" srcOrd="5" destOrd="0" presId="urn:microsoft.com/office/officeart/2017/3/layout/DropPinTimeline"/>
    <dgm:cxn modelId="{CAD3EAEA-2806-4987-BD88-048D89C54CF1}" type="presParOf" srcId="{46A6B157-7198-41C4-9D25-C4F8885F1B6F}" destId="{C9E000F5-B650-46EB-A3B0-FBA6593CE548}" srcOrd="1" destOrd="0" presId="urn:microsoft.com/office/officeart/2017/3/layout/DropPinTimeline"/>
    <dgm:cxn modelId="{5EA5B657-7F2F-44E2-B1DD-0B3ECBD1E99D}" type="presParOf" srcId="{46A6B157-7198-41C4-9D25-C4F8885F1B6F}" destId="{64373A7D-C7A5-4C0C-9781-58743159539A}" srcOrd="2" destOrd="0" presId="urn:microsoft.com/office/officeart/2017/3/layout/DropPinTimeline"/>
    <dgm:cxn modelId="{14BAE908-5010-418B-B10F-E0EF3644818C}" type="presParOf" srcId="{64373A7D-C7A5-4C0C-9781-58743159539A}" destId="{B57996C3-16BE-4CEB-B9E2-6FFC42938F41}" srcOrd="0" destOrd="0" presId="urn:microsoft.com/office/officeart/2017/3/layout/DropPinTimeline"/>
    <dgm:cxn modelId="{6EE799C9-2ACE-448A-B9B4-1F0BFCC5494D}" type="presParOf" srcId="{64373A7D-C7A5-4C0C-9781-58743159539A}" destId="{BC71368F-DA7E-405D-93AC-3A6767BF9FC6}" srcOrd="1" destOrd="0" presId="urn:microsoft.com/office/officeart/2017/3/layout/DropPinTimeline"/>
    <dgm:cxn modelId="{59CC3372-0972-45A9-AB2E-167939969C7E}" type="presParOf" srcId="{BC71368F-DA7E-405D-93AC-3A6767BF9FC6}" destId="{5B4632EA-1574-417A-A3FA-D711159FBAD1}" srcOrd="0" destOrd="0" presId="urn:microsoft.com/office/officeart/2017/3/layout/DropPinTimeline"/>
    <dgm:cxn modelId="{1BF47519-9E4E-4BB0-BCBA-A5961FF9A6CD}" type="presParOf" srcId="{BC71368F-DA7E-405D-93AC-3A6767BF9FC6}" destId="{032E0966-F86B-4BBD-BE80-8FAB861AF0E8}" srcOrd="1" destOrd="0" presId="urn:microsoft.com/office/officeart/2017/3/layout/DropPinTimeline"/>
    <dgm:cxn modelId="{882EEBD2-110A-4990-8880-616C578449B7}" type="presParOf" srcId="{64373A7D-C7A5-4C0C-9781-58743159539A}" destId="{B608C5A1-CE9E-4410-9F2F-F714CC6AB069}" srcOrd="2" destOrd="0" presId="urn:microsoft.com/office/officeart/2017/3/layout/DropPinTimeline"/>
    <dgm:cxn modelId="{E5F82FBD-2B6D-4121-BACE-4D1B9A91EC66}" type="presParOf" srcId="{64373A7D-C7A5-4C0C-9781-58743159539A}" destId="{C1E34084-406C-48D5-88FE-7226282DBC49}" srcOrd="3" destOrd="0" presId="urn:microsoft.com/office/officeart/2017/3/layout/DropPinTimeline"/>
    <dgm:cxn modelId="{B94D7E38-E5D7-44D5-B33C-E3A0C78F3780}" type="presParOf" srcId="{64373A7D-C7A5-4C0C-9781-58743159539A}" destId="{33168228-1414-4AAF-B7E5-C08A80BBB2F1}" srcOrd="4" destOrd="0" presId="urn:microsoft.com/office/officeart/2017/3/layout/DropPinTimeline"/>
    <dgm:cxn modelId="{397EE9F0-39A3-4A02-B678-70EBE6F9F893}" type="presParOf" srcId="{64373A7D-C7A5-4C0C-9781-58743159539A}" destId="{C791BCDD-76D3-4E0E-98B9-0C4903CF0E94}" srcOrd="5" destOrd="0" presId="urn:microsoft.com/office/officeart/2017/3/layout/DropPinTimeline"/>
    <dgm:cxn modelId="{AD2F3FEC-DCA0-43DB-982D-903784448797}" type="presParOf" srcId="{46A6B157-7198-41C4-9D25-C4F8885F1B6F}" destId="{3B1DA912-FDB7-4F73-8823-B30C56F7DE86}" srcOrd="3" destOrd="0" presId="urn:microsoft.com/office/officeart/2017/3/layout/DropPinTimeline"/>
    <dgm:cxn modelId="{51C3A01D-5793-42E1-B8B1-95C7AEB64581}" type="presParOf" srcId="{46A6B157-7198-41C4-9D25-C4F8885F1B6F}" destId="{DCEEC7C0-6CAC-4153-B66A-D920E3B7F504}" srcOrd="4" destOrd="0" presId="urn:microsoft.com/office/officeart/2017/3/layout/DropPinTimeline"/>
    <dgm:cxn modelId="{86D426D3-DE4C-4BB4-8C09-D2C63BD51E4E}" type="presParOf" srcId="{DCEEC7C0-6CAC-4153-B66A-D920E3B7F504}" destId="{56361E50-9FEC-48AD-A369-C1A8379B35EC}" srcOrd="0" destOrd="0" presId="urn:microsoft.com/office/officeart/2017/3/layout/DropPinTimeline"/>
    <dgm:cxn modelId="{02CD6C3F-E995-471C-94FB-C0D54B4842D5}" type="presParOf" srcId="{DCEEC7C0-6CAC-4153-B66A-D920E3B7F504}" destId="{70AC7E27-D774-4261-A80F-683BBD09A81D}" srcOrd="1" destOrd="0" presId="urn:microsoft.com/office/officeart/2017/3/layout/DropPinTimeline"/>
    <dgm:cxn modelId="{5CF11FCC-C23E-454E-AC1E-DFD67727D7CD}" type="presParOf" srcId="{70AC7E27-D774-4261-A80F-683BBD09A81D}" destId="{7BC09B8D-1C75-4604-9F35-AEC078447C45}" srcOrd="0" destOrd="0" presId="urn:microsoft.com/office/officeart/2017/3/layout/DropPinTimeline"/>
    <dgm:cxn modelId="{F5089ADD-33C1-472D-BAF2-91B6652DF1A9}" type="presParOf" srcId="{70AC7E27-D774-4261-A80F-683BBD09A81D}" destId="{DFE91A1F-E910-48AB-A4C9-128002268483}" srcOrd="1" destOrd="0" presId="urn:microsoft.com/office/officeart/2017/3/layout/DropPinTimeline"/>
    <dgm:cxn modelId="{FD943790-5411-4A3B-924D-4403B21626BA}" type="presParOf" srcId="{DCEEC7C0-6CAC-4153-B66A-D920E3B7F504}" destId="{FC8603F2-85FC-4134-978C-4054E468209C}" srcOrd="2" destOrd="0" presId="urn:microsoft.com/office/officeart/2017/3/layout/DropPinTimeline"/>
    <dgm:cxn modelId="{D5E16DB1-0EBE-490A-BD7E-FD19274E6A38}" type="presParOf" srcId="{DCEEC7C0-6CAC-4153-B66A-D920E3B7F504}" destId="{4EB3AA5C-1289-44C6-9F3E-859ABA28E18F}" srcOrd="3" destOrd="0" presId="urn:microsoft.com/office/officeart/2017/3/layout/DropPinTimeline"/>
    <dgm:cxn modelId="{8DE5DA9E-2AA7-43F7-8DD5-E5ECEF772101}" type="presParOf" srcId="{DCEEC7C0-6CAC-4153-B66A-D920E3B7F504}" destId="{0BB03C0E-97EC-4D66-9B09-35D689DAB28C}" srcOrd="4" destOrd="0" presId="urn:microsoft.com/office/officeart/2017/3/layout/DropPinTimeline"/>
    <dgm:cxn modelId="{DA57C1DD-192D-489A-BBC9-D9ACA01A09F2}" type="presParOf" srcId="{DCEEC7C0-6CAC-4153-B66A-D920E3B7F504}" destId="{1A7A92CB-81F0-42D4-87BF-4008DEFA9CA8}" srcOrd="5" destOrd="0" presId="urn:microsoft.com/office/officeart/2017/3/layout/DropPinTimeline"/>
    <dgm:cxn modelId="{7E5E61DA-CACE-4FC7-A295-A50C9FA0159E}" type="presParOf" srcId="{46A6B157-7198-41C4-9D25-C4F8885F1B6F}" destId="{ABE3202B-256B-4398-8B41-CB40EDB06266}" srcOrd="5" destOrd="0" presId="urn:microsoft.com/office/officeart/2017/3/layout/DropPinTimeline"/>
    <dgm:cxn modelId="{07DA9BDD-D756-4F29-80E5-7856AC99F270}" type="presParOf" srcId="{46A6B157-7198-41C4-9D25-C4F8885F1B6F}" destId="{B744CD57-FD23-4E62-9589-4CAC57B034E9}" srcOrd="6" destOrd="0" presId="urn:microsoft.com/office/officeart/2017/3/layout/DropPinTimeline"/>
    <dgm:cxn modelId="{A54741C0-57CC-4443-9EC5-35B27EE5E879}" type="presParOf" srcId="{B744CD57-FD23-4E62-9589-4CAC57B034E9}" destId="{D891B168-1DA5-4124-931F-A51FCB8EFC11}" srcOrd="0" destOrd="0" presId="urn:microsoft.com/office/officeart/2017/3/layout/DropPinTimeline"/>
    <dgm:cxn modelId="{44B3C3FE-C503-4088-9594-FF6526E19BF3}" type="presParOf" srcId="{B744CD57-FD23-4E62-9589-4CAC57B034E9}" destId="{42206762-CD73-4F82-B16A-D168E2503215}" srcOrd="1" destOrd="0" presId="urn:microsoft.com/office/officeart/2017/3/layout/DropPinTimeline"/>
    <dgm:cxn modelId="{239B9997-909E-499F-90E5-95A977AC216C}" type="presParOf" srcId="{42206762-CD73-4F82-B16A-D168E2503215}" destId="{C0DBECBF-E3AA-450B-95D4-8349AA21B4F8}" srcOrd="0" destOrd="0" presId="urn:microsoft.com/office/officeart/2017/3/layout/DropPinTimeline"/>
    <dgm:cxn modelId="{913BA6FA-228D-4434-8839-0BBC563346A1}" type="presParOf" srcId="{42206762-CD73-4F82-B16A-D168E2503215}" destId="{6EDDD44C-F5E4-49AD-B1D9-346B8B8AEE8F}" srcOrd="1" destOrd="0" presId="urn:microsoft.com/office/officeart/2017/3/layout/DropPinTimeline"/>
    <dgm:cxn modelId="{81CB2C61-6B70-4A51-ACCE-DD65EFE72264}" type="presParOf" srcId="{B744CD57-FD23-4E62-9589-4CAC57B034E9}" destId="{FE564261-183D-47F9-8E7E-BCFC5023A815}" srcOrd="2" destOrd="0" presId="urn:microsoft.com/office/officeart/2017/3/layout/DropPinTimeline"/>
    <dgm:cxn modelId="{0D94F868-59F8-4671-9038-53D01D6C70F0}" type="presParOf" srcId="{B744CD57-FD23-4E62-9589-4CAC57B034E9}" destId="{3DA36ABE-9810-4ED4-9A55-2905E7588D06}" srcOrd="3" destOrd="0" presId="urn:microsoft.com/office/officeart/2017/3/layout/DropPinTimeline"/>
    <dgm:cxn modelId="{A0A095FA-FAD3-4861-A220-140A889CB7D8}" type="presParOf" srcId="{B744CD57-FD23-4E62-9589-4CAC57B034E9}" destId="{4B9F5909-A57C-4893-9C8A-D5960FE9BE37}" srcOrd="4" destOrd="0" presId="urn:microsoft.com/office/officeart/2017/3/layout/DropPinTimeline"/>
    <dgm:cxn modelId="{8FFFA548-0EFE-4476-B5A5-95CB32500074}" type="presParOf" srcId="{B744CD57-FD23-4E62-9589-4CAC57B034E9}" destId="{DEDCEF89-DB8F-4197-B2D2-2D39426E0B96}" srcOrd="5" destOrd="0" presId="urn:microsoft.com/office/officeart/2017/3/layout/DropPinTimeline"/>
    <dgm:cxn modelId="{D7A836E4-E400-4ED7-ABF3-88920F3B86D1}" type="presParOf" srcId="{46A6B157-7198-41C4-9D25-C4F8885F1B6F}" destId="{4A96FD2F-C127-41DC-AA54-1EEBED6BA483}" srcOrd="7" destOrd="0" presId="urn:microsoft.com/office/officeart/2017/3/layout/DropPinTimeline"/>
    <dgm:cxn modelId="{31AE0BCC-998C-4457-8EDB-44679ED1C82B}" type="presParOf" srcId="{46A6B157-7198-41C4-9D25-C4F8885F1B6F}" destId="{8D5B0BB2-73BF-46E3-B1B7-8FFDC7AE10CF}" srcOrd="8" destOrd="0" presId="urn:microsoft.com/office/officeart/2017/3/layout/DropPinTimeline"/>
    <dgm:cxn modelId="{DA2A7647-0ADF-462E-AE23-B58AD979889F}" type="presParOf" srcId="{8D5B0BB2-73BF-46E3-B1B7-8FFDC7AE10CF}" destId="{D58104BC-0278-4F7F-A1BB-FE5A2F0D73C5}" srcOrd="0" destOrd="0" presId="urn:microsoft.com/office/officeart/2017/3/layout/DropPinTimeline"/>
    <dgm:cxn modelId="{26E53248-5181-4706-B7FD-97AAC4114E36}" type="presParOf" srcId="{8D5B0BB2-73BF-46E3-B1B7-8FFDC7AE10CF}" destId="{D11092BC-8FC7-4574-BBDC-59EE64873092}" srcOrd="1" destOrd="0" presId="urn:microsoft.com/office/officeart/2017/3/layout/DropPinTimeline"/>
    <dgm:cxn modelId="{1D85C38D-E959-43CA-98E9-D87A0CA2B5CF}" type="presParOf" srcId="{D11092BC-8FC7-4574-BBDC-59EE64873092}" destId="{547B4FB5-95C4-48C9-9AE1-6BCDC19C9197}" srcOrd="0" destOrd="0" presId="urn:microsoft.com/office/officeart/2017/3/layout/DropPinTimeline"/>
    <dgm:cxn modelId="{A94F0729-9536-4A28-A62E-84A4E24651B1}" type="presParOf" srcId="{D11092BC-8FC7-4574-BBDC-59EE64873092}" destId="{5CDBEA70-301D-4664-8974-45ADC27D0698}" srcOrd="1" destOrd="0" presId="urn:microsoft.com/office/officeart/2017/3/layout/DropPinTimeline"/>
    <dgm:cxn modelId="{9E80E954-642F-4281-A3C5-D6CC62D5C723}" type="presParOf" srcId="{8D5B0BB2-73BF-46E3-B1B7-8FFDC7AE10CF}" destId="{8FFA5659-0E43-4FE6-804C-64FD3A82499F}" srcOrd="2" destOrd="0" presId="urn:microsoft.com/office/officeart/2017/3/layout/DropPinTimeline"/>
    <dgm:cxn modelId="{0BE98E8C-7E07-499F-B6FA-7329340655DD}" type="presParOf" srcId="{8D5B0BB2-73BF-46E3-B1B7-8FFDC7AE10CF}" destId="{4CB1D68F-E0A7-4F4D-B1AC-CE8D852FDF2D}" srcOrd="3" destOrd="0" presId="urn:microsoft.com/office/officeart/2017/3/layout/DropPinTimeline"/>
    <dgm:cxn modelId="{563287D2-F5F0-4EC2-AE0A-7CF391152EDE}" type="presParOf" srcId="{8D5B0BB2-73BF-46E3-B1B7-8FFDC7AE10CF}" destId="{D677F5F4-C7A7-4872-89FF-C354D0428A2C}" srcOrd="4" destOrd="0" presId="urn:microsoft.com/office/officeart/2017/3/layout/DropPinTimeline"/>
    <dgm:cxn modelId="{4F01E194-C0A8-46E7-BC71-ADBF9049D109}" type="presParOf" srcId="{8D5B0BB2-73BF-46E3-B1B7-8FFDC7AE10CF}" destId="{90A4DE64-0EB2-4D5F-BF3A-2744E5E2B4F7}" srcOrd="5" destOrd="0" presId="urn:microsoft.com/office/officeart/2017/3/layout/DropPinTimeline"/>
    <dgm:cxn modelId="{0CBA25FE-7DAD-4070-81D1-B7097B19E9E1}" type="presParOf" srcId="{46A6B157-7198-41C4-9D25-C4F8885F1B6F}" destId="{77F27435-AB24-4AD3-A8F2-CD81FCFEE5F3}" srcOrd="9" destOrd="0" presId="urn:microsoft.com/office/officeart/2017/3/layout/DropPinTimeline"/>
    <dgm:cxn modelId="{2E35C8AB-C54E-4DE6-98F2-126D8B12CA35}" type="presParOf" srcId="{46A6B157-7198-41C4-9D25-C4F8885F1B6F}" destId="{A1AE2BC4-A99C-4DD3-A84D-EB3461D18287}" srcOrd="10" destOrd="0" presId="urn:microsoft.com/office/officeart/2017/3/layout/DropPinTimeline"/>
    <dgm:cxn modelId="{AC45CECB-C5CF-4E80-98D8-0844891DC577}" type="presParOf" srcId="{A1AE2BC4-A99C-4DD3-A84D-EB3461D18287}" destId="{278CF1E0-B1C4-4B10-A5EC-FD7EF0557E2D}" srcOrd="0" destOrd="0" presId="urn:microsoft.com/office/officeart/2017/3/layout/DropPinTimeline"/>
    <dgm:cxn modelId="{FAC5196A-0FF0-48C2-A8D5-A327A9296F37}" type="presParOf" srcId="{A1AE2BC4-A99C-4DD3-A84D-EB3461D18287}" destId="{27B65FB4-BE6A-41E6-BBE9-8DC9F7B73486}" srcOrd="1" destOrd="0" presId="urn:microsoft.com/office/officeart/2017/3/layout/DropPinTimeline"/>
    <dgm:cxn modelId="{6506C7DF-695E-463E-9F7A-076AACE839A3}" type="presParOf" srcId="{27B65FB4-BE6A-41E6-BBE9-8DC9F7B73486}" destId="{488CC4C6-DFBC-460C-A9ED-BEDA8CC682D4}" srcOrd="0" destOrd="0" presId="urn:microsoft.com/office/officeart/2017/3/layout/DropPinTimeline"/>
    <dgm:cxn modelId="{BB2EC07F-9382-4ADC-B58A-370E51165161}" type="presParOf" srcId="{27B65FB4-BE6A-41E6-BBE9-8DC9F7B73486}" destId="{48CA82DA-B677-461B-A08D-337683480059}" srcOrd="1" destOrd="0" presId="urn:microsoft.com/office/officeart/2017/3/layout/DropPinTimeline"/>
    <dgm:cxn modelId="{D2C7B1A6-CF92-4104-85AF-7ED69E77FB2E}" type="presParOf" srcId="{A1AE2BC4-A99C-4DD3-A84D-EB3461D18287}" destId="{D1646913-A3FA-4470-A3E9-C64B0A13A62A}" srcOrd="2" destOrd="0" presId="urn:microsoft.com/office/officeart/2017/3/layout/DropPinTimeline"/>
    <dgm:cxn modelId="{6DFB5DDF-069E-470A-9D51-14C2EEBAEAB6}" type="presParOf" srcId="{A1AE2BC4-A99C-4DD3-A84D-EB3461D18287}" destId="{6EC2FC68-E1B8-4274-8090-C2C96A4CD82C}" srcOrd="3" destOrd="0" presId="urn:microsoft.com/office/officeart/2017/3/layout/DropPinTimeline"/>
    <dgm:cxn modelId="{E13030DA-BCC9-42B5-90A4-C1245E765FC8}" type="presParOf" srcId="{A1AE2BC4-A99C-4DD3-A84D-EB3461D18287}" destId="{4F41BF23-550C-4E7F-977E-3D22E3AF7B51}" srcOrd="4" destOrd="0" presId="urn:microsoft.com/office/officeart/2017/3/layout/DropPinTimeline"/>
    <dgm:cxn modelId="{5DC7870F-4614-4A72-AB7A-994AF1F8A4DE}" type="presParOf" srcId="{A1AE2BC4-A99C-4DD3-A84D-EB3461D18287}" destId="{5018695D-CFD4-49F8-8967-BA8A0C0A0DE1}" srcOrd="5" destOrd="0" presId="urn:microsoft.com/office/officeart/2017/3/layout/DropPinTimeline"/>
    <dgm:cxn modelId="{39DED560-FDC7-4A20-BA37-B726CE3DBE1E}" type="presParOf" srcId="{46A6B157-7198-41C4-9D25-C4F8885F1B6F}" destId="{61EA613E-57A8-485F-A4A9-29037092E83A}" srcOrd="11" destOrd="0" presId="urn:microsoft.com/office/officeart/2017/3/layout/DropPinTimeline"/>
    <dgm:cxn modelId="{54E41EA0-9E87-40EF-B950-CD0D02632A5E}" type="presParOf" srcId="{46A6B157-7198-41C4-9D25-C4F8885F1B6F}" destId="{0F3B3032-C16A-44EB-AE28-CB7C1D797D2B}" srcOrd="12" destOrd="0" presId="urn:microsoft.com/office/officeart/2017/3/layout/DropPinTimeline"/>
    <dgm:cxn modelId="{1942FCC2-B760-454F-8ED4-284B5F0D173F}" type="presParOf" srcId="{0F3B3032-C16A-44EB-AE28-CB7C1D797D2B}" destId="{A64C6D16-2F77-439A-848A-F1081C5E5CBE}" srcOrd="0" destOrd="0" presId="urn:microsoft.com/office/officeart/2017/3/layout/DropPinTimeline"/>
    <dgm:cxn modelId="{AC143F48-BF04-4D0E-89BA-960F2ABBD0BF}" type="presParOf" srcId="{0F3B3032-C16A-44EB-AE28-CB7C1D797D2B}" destId="{8EFC6EAF-71E5-48C3-9F69-6FB96640B14F}" srcOrd="1" destOrd="0" presId="urn:microsoft.com/office/officeart/2017/3/layout/DropPinTimeline"/>
    <dgm:cxn modelId="{9D150C9C-5EFC-4A02-8C37-075CE44C91E1}" type="presParOf" srcId="{8EFC6EAF-71E5-48C3-9F69-6FB96640B14F}" destId="{73F98938-B973-410F-B6E0-43437FA146E6}" srcOrd="0" destOrd="0" presId="urn:microsoft.com/office/officeart/2017/3/layout/DropPinTimeline"/>
    <dgm:cxn modelId="{64F7D1CF-1C75-4E99-9650-834BFE5A5694}" type="presParOf" srcId="{8EFC6EAF-71E5-48C3-9F69-6FB96640B14F}" destId="{26BE64BD-02BC-4C6F-AC50-F9617E59754D}" srcOrd="1" destOrd="0" presId="urn:microsoft.com/office/officeart/2017/3/layout/DropPinTimeline"/>
    <dgm:cxn modelId="{C16907F7-D721-4CDC-AE06-6F5EE47FD277}" type="presParOf" srcId="{0F3B3032-C16A-44EB-AE28-CB7C1D797D2B}" destId="{5C5070CD-E29E-4F50-9A43-342A2DE968FF}" srcOrd="2" destOrd="0" presId="urn:microsoft.com/office/officeart/2017/3/layout/DropPinTimeline"/>
    <dgm:cxn modelId="{CA8AB878-D5FF-4555-BB9A-8E6D1CC53290}" type="presParOf" srcId="{0F3B3032-C16A-44EB-AE28-CB7C1D797D2B}" destId="{6FED4196-A0D3-4E5C-83DA-99291A8FFFC3}" srcOrd="3" destOrd="0" presId="urn:microsoft.com/office/officeart/2017/3/layout/DropPinTimeline"/>
    <dgm:cxn modelId="{55A40688-F4F2-41AC-A466-706C7C2D4FCF}" type="presParOf" srcId="{0F3B3032-C16A-44EB-AE28-CB7C1D797D2B}" destId="{54DE4918-169B-4E9C-B946-44A9D45AEC94}" srcOrd="4" destOrd="0" presId="urn:microsoft.com/office/officeart/2017/3/layout/DropPinTimeline"/>
    <dgm:cxn modelId="{506414DA-3D19-4555-9698-F2128A0EF183}" type="presParOf" srcId="{0F3B3032-C16A-44EB-AE28-CB7C1D797D2B}" destId="{75F2030E-997B-4809-B3F1-AEF48EEEDB2B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>
          <a:off x="0" y="2476501"/>
          <a:ext cx="10939605" cy="428624"/>
        </a:xfrm>
        <a:prstGeom prst="homePlat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80753" y="626633"/>
          <a:ext cx="382748" cy="382748"/>
        </a:xfrm>
        <a:prstGeom prst="teardrop">
          <a:avLst>
            <a:gd name="adj" fmla="val 11500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123273" y="669153"/>
          <a:ext cx="297708" cy="297708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10592"/>
              <a:satOff val="1144"/>
              <a:lumOff val="89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542771" y="1097851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/>
            <a:t>Connect the first students to matching jobs</a:t>
          </a:r>
        </a:p>
      </dsp:txBody>
      <dsp:txXfrm>
        <a:off x="542771" y="1097851"/>
        <a:ext cx="2202346" cy="1592961"/>
      </dsp:txXfrm>
    </dsp:sp>
    <dsp:sp modelId="{85C50C56-6DC8-4C47-8DBC-4FD6B1554AA4}">
      <dsp:nvSpPr>
        <dsp:cNvPr id="0" name=""/>
        <dsp:cNvSpPr/>
      </dsp:nvSpPr>
      <dsp:spPr>
        <a:xfrm>
          <a:off x="542771" y="538162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9850" bIns="0" numCol="1" spcCol="1270" rtlCol="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100" kern="1200" noProof="0"/>
            <a:t>First go to market</a:t>
          </a:r>
          <a:br>
            <a:rPr lang="en-GB" sz="1100" kern="1200" noProof="0"/>
          </a:br>
          <a:r>
            <a:rPr lang="en-GB" sz="1100" kern="1200" noProof="0"/>
            <a:t>2O20</a:t>
          </a:r>
        </a:p>
      </dsp:txBody>
      <dsp:txXfrm>
        <a:off x="542771" y="538162"/>
        <a:ext cx="2202346" cy="559689"/>
      </dsp:txXfrm>
    </dsp:sp>
    <dsp:sp modelId="{4F322B1B-F357-4BCD-BF34-8A0D705A1CE7}">
      <dsp:nvSpPr>
        <dsp:cNvPr id="0" name=""/>
        <dsp:cNvSpPr/>
      </dsp:nvSpPr>
      <dsp:spPr>
        <a:xfrm>
          <a:off x="272127" y="1097851"/>
          <a:ext cx="0" cy="1592961"/>
        </a:xfrm>
        <a:prstGeom prst="line">
          <a:avLst/>
        </a:prstGeom>
        <a:noFill/>
        <a:ln w="12700" cap="flat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232612" y="2640440"/>
          <a:ext cx="97431" cy="100744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1446253" y="4372244"/>
          <a:ext cx="382748" cy="382748"/>
        </a:xfrm>
        <a:prstGeom prst="teardrop">
          <a:avLst>
            <a:gd name="adj" fmla="val 115000"/>
          </a:avLst>
        </a:prstGeom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12700" cap="flat" cmpd="sng" algn="ctr">
          <a:solidFill>
            <a:schemeClr val="accent2">
              <a:shade val="50000"/>
              <a:hueOff val="13716"/>
              <a:satOff val="1213"/>
              <a:lumOff val="111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1488773" y="4414764"/>
          <a:ext cx="297708" cy="297708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21185"/>
              <a:satOff val="2288"/>
              <a:lumOff val="178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1908271" y="2690813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rtlCol="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/>
            <a:t>Feedback form the early birds</a:t>
          </a:r>
        </a:p>
      </dsp:txBody>
      <dsp:txXfrm>
        <a:off x="1908271" y="2690813"/>
        <a:ext cx="2202346" cy="1592961"/>
      </dsp:txXfrm>
    </dsp:sp>
    <dsp:sp modelId="{C1E34084-406C-48D5-88FE-7226282DBC49}">
      <dsp:nvSpPr>
        <dsp:cNvPr id="0" name=""/>
        <dsp:cNvSpPr/>
      </dsp:nvSpPr>
      <dsp:spPr>
        <a:xfrm>
          <a:off x="1908271" y="4283774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b="1" kern="1200" noProof="0" err="1"/>
            <a:t>Reevaluate</a:t>
          </a:r>
          <a:r>
            <a:rPr lang="en-GB" sz="1600" b="1" kern="1200" noProof="0"/>
            <a:t> the strategy</a:t>
          </a:r>
          <a:br>
            <a:rPr lang="en-GB" sz="1100" kern="1200" noProof="0"/>
          </a:br>
          <a:r>
            <a:rPr lang="en-GB" sz="1100" kern="1200" noProof="0"/>
            <a:t>2020 Q3</a:t>
          </a:r>
        </a:p>
      </dsp:txBody>
      <dsp:txXfrm>
        <a:off x="1908271" y="4283774"/>
        <a:ext cx="2202346" cy="559689"/>
      </dsp:txXfrm>
    </dsp:sp>
    <dsp:sp modelId="{33168228-1414-4AAF-B7E5-C08A80BBB2F1}">
      <dsp:nvSpPr>
        <dsp:cNvPr id="0" name=""/>
        <dsp:cNvSpPr/>
      </dsp:nvSpPr>
      <dsp:spPr>
        <a:xfrm>
          <a:off x="1637627" y="2690813"/>
          <a:ext cx="0" cy="1592961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13095"/>
              <a:satOff val="-216"/>
              <a:lumOff val="64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1598112" y="2640440"/>
          <a:ext cx="97431" cy="100744"/>
        </a:xfrm>
        <a:prstGeom prst="ellipse">
          <a:avLst/>
        </a:prstGeom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09B8D-1C75-4604-9F35-AEC078447C45}">
      <dsp:nvSpPr>
        <dsp:cNvPr id="0" name=""/>
        <dsp:cNvSpPr/>
      </dsp:nvSpPr>
      <dsp:spPr>
        <a:xfrm rot="8100000">
          <a:off x="2811754" y="626633"/>
          <a:ext cx="382748" cy="382748"/>
        </a:xfrm>
        <a:prstGeom prst="ellipse">
          <a:avLst/>
        </a:prstGeom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12700" cap="flat" cmpd="sng" algn="ctr">
          <a:solidFill>
            <a:schemeClr val="accent2">
              <a:shade val="50000"/>
              <a:hueOff val="27432"/>
              <a:satOff val="2425"/>
              <a:lumOff val="222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91A1F-E910-48AB-A4C9-128002268483}">
      <dsp:nvSpPr>
        <dsp:cNvPr id="0" name=""/>
        <dsp:cNvSpPr/>
      </dsp:nvSpPr>
      <dsp:spPr>
        <a:xfrm>
          <a:off x="2854274" y="669153"/>
          <a:ext cx="297708" cy="297708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31777"/>
              <a:satOff val="3433"/>
              <a:lumOff val="267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603F2-85FC-4134-978C-4054E468209C}">
      <dsp:nvSpPr>
        <dsp:cNvPr id="0" name=""/>
        <dsp:cNvSpPr/>
      </dsp:nvSpPr>
      <dsp:spPr>
        <a:xfrm>
          <a:off x="3273772" y="1097851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i="0" kern="1200" noProof="0"/>
            <a:t>First quantitative milestone</a:t>
          </a:r>
        </a:p>
      </dsp:txBody>
      <dsp:txXfrm>
        <a:off x="3273772" y="1097851"/>
        <a:ext cx="2202346" cy="1592961"/>
      </dsp:txXfrm>
    </dsp:sp>
    <dsp:sp modelId="{4EB3AA5C-1289-44C6-9F3E-859ABA28E18F}">
      <dsp:nvSpPr>
        <dsp:cNvPr id="0" name=""/>
        <dsp:cNvSpPr/>
      </dsp:nvSpPr>
      <dsp:spPr>
        <a:xfrm>
          <a:off x="3273772" y="538162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b="0" i="1" kern="1200" noProof="0"/>
            <a:t>200 </a:t>
          </a:r>
          <a:r>
            <a:rPr lang="en-GB" sz="2000" b="0" i="1" kern="1200" noProof="0" err="1"/>
            <a:t>Matchs</a:t>
          </a:r>
          <a:endParaRPr lang="en-GB" sz="2000" b="0" i="1" kern="1200" noProof="0"/>
        </a:p>
      </dsp:txBody>
      <dsp:txXfrm>
        <a:off x="3273772" y="538162"/>
        <a:ext cx="2202346" cy="559689"/>
      </dsp:txXfrm>
    </dsp:sp>
    <dsp:sp modelId="{0BB03C0E-97EC-4D66-9B09-35D689DAB28C}">
      <dsp:nvSpPr>
        <dsp:cNvPr id="0" name=""/>
        <dsp:cNvSpPr/>
      </dsp:nvSpPr>
      <dsp:spPr>
        <a:xfrm>
          <a:off x="3003128" y="1097851"/>
          <a:ext cx="0" cy="1592961"/>
        </a:xfrm>
        <a:prstGeom prst="line">
          <a:avLst/>
        </a:prstGeom>
        <a:noFill/>
        <a:ln w="12700" cap="flat" cmpd="sng" algn="ctr">
          <a:solidFill>
            <a:schemeClr val="accent2">
              <a:shade val="90000"/>
              <a:hueOff val="26189"/>
              <a:satOff val="-432"/>
              <a:lumOff val="1283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1E50-9FEC-48AD-A369-C1A8379B35EC}">
      <dsp:nvSpPr>
        <dsp:cNvPr id="0" name=""/>
        <dsp:cNvSpPr/>
      </dsp:nvSpPr>
      <dsp:spPr>
        <a:xfrm>
          <a:off x="2963613" y="2640440"/>
          <a:ext cx="97431" cy="100744"/>
        </a:xfrm>
        <a:prstGeom prst="ellipse">
          <a:avLst/>
        </a:prstGeom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BECBF-E3AA-450B-95D4-8349AA21B4F8}">
      <dsp:nvSpPr>
        <dsp:cNvPr id="0" name=""/>
        <dsp:cNvSpPr/>
      </dsp:nvSpPr>
      <dsp:spPr>
        <a:xfrm rot="18900000">
          <a:off x="4177255" y="4372244"/>
          <a:ext cx="382748" cy="382748"/>
        </a:xfrm>
        <a:prstGeom prst="teardrop">
          <a:avLst>
            <a:gd name="adj" fmla="val 115000"/>
          </a:avLst>
        </a:prstGeom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12700" cap="flat" cmpd="sng" algn="ctr">
          <a:solidFill>
            <a:schemeClr val="accent2">
              <a:shade val="50000"/>
              <a:hueOff val="41149"/>
              <a:satOff val="3638"/>
              <a:lumOff val="333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DD44C-F5E4-49AD-B1D9-346B8B8AEE8F}">
      <dsp:nvSpPr>
        <dsp:cNvPr id="0" name=""/>
        <dsp:cNvSpPr/>
      </dsp:nvSpPr>
      <dsp:spPr>
        <a:xfrm>
          <a:off x="4219775" y="4414764"/>
          <a:ext cx="297708" cy="297708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42370"/>
              <a:satOff val="4577"/>
              <a:lumOff val="356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64261-183D-47F9-8E7E-BCFC5023A815}">
      <dsp:nvSpPr>
        <dsp:cNvPr id="0" name=""/>
        <dsp:cNvSpPr/>
      </dsp:nvSpPr>
      <dsp:spPr>
        <a:xfrm>
          <a:off x="4639273" y="2690813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rtlCol="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First big iteration in regards of user interface, branding and algorithm</a:t>
          </a:r>
        </a:p>
      </dsp:txBody>
      <dsp:txXfrm>
        <a:off x="4639273" y="2690813"/>
        <a:ext cx="2202346" cy="1592961"/>
      </dsp:txXfrm>
    </dsp:sp>
    <dsp:sp modelId="{3DA36ABE-9810-4ED4-9A55-2905E7588D06}">
      <dsp:nvSpPr>
        <dsp:cNvPr id="0" name=""/>
        <dsp:cNvSpPr/>
      </dsp:nvSpPr>
      <dsp:spPr>
        <a:xfrm>
          <a:off x="4639273" y="4283774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Interface</a:t>
          </a:r>
          <a:r>
            <a:rPr lang="en-GB" sz="1100" kern="1200" noProof="0"/>
            <a:t> </a:t>
          </a:r>
          <a: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and matching v2.0 </a:t>
          </a:r>
          <a:b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</a:br>
          <a:r>
            <a:rPr lang="en-GB" sz="11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2021</a:t>
          </a:r>
        </a:p>
      </dsp:txBody>
      <dsp:txXfrm>
        <a:off x="4639273" y="4283774"/>
        <a:ext cx="2202346" cy="559689"/>
      </dsp:txXfrm>
    </dsp:sp>
    <dsp:sp modelId="{4B9F5909-A57C-4893-9C8A-D5960FE9BE37}">
      <dsp:nvSpPr>
        <dsp:cNvPr id="0" name=""/>
        <dsp:cNvSpPr/>
      </dsp:nvSpPr>
      <dsp:spPr>
        <a:xfrm>
          <a:off x="4368629" y="2690813"/>
          <a:ext cx="0" cy="1592961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39284"/>
              <a:satOff val="-648"/>
              <a:lumOff val="192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B168-1DA5-4124-931F-A51FCB8EFC11}">
      <dsp:nvSpPr>
        <dsp:cNvPr id="0" name=""/>
        <dsp:cNvSpPr/>
      </dsp:nvSpPr>
      <dsp:spPr>
        <a:xfrm>
          <a:off x="4329113" y="2640440"/>
          <a:ext cx="97431" cy="100744"/>
        </a:xfrm>
        <a:prstGeom prst="ellipse">
          <a:avLst/>
        </a:prstGeom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B4FB5-95C4-48C9-9AE1-6BCDC19C9197}">
      <dsp:nvSpPr>
        <dsp:cNvPr id="0" name=""/>
        <dsp:cNvSpPr/>
      </dsp:nvSpPr>
      <dsp:spPr>
        <a:xfrm rot="8100000">
          <a:off x="5542755" y="626633"/>
          <a:ext cx="382748" cy="382748"/>
        </a:xfrm>
        <a:prstGeom prst="teardrop">
          <a:avLst>
            <a:gd name="adj" fmla="val 115000"/>
          </a:avLst>
        </a:prstGeom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12700" cap="flat" cmpd="sng" algn="ctr">
          <a:solidFill>
            <a:schemeClr val="accent2">
              <a:shade val="50000"/>
              <a:hueOff val="41149"/>
              <a:satOff val="3638"/>
              <a:lumOff val="333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BEA70-301D-4664-8974-45ADC27D0698}">
      <dsp:nvSpPr>
        <dsp:cNvPr id="0" name=""/>
        <dsp:cNvSpPr/>
      </dsp:nvSpPr>
      <dsp:spPr>
        <a:xfrm>
          <a:off x="5585275" y="669153"/>
          <a:ext cx="297708" cy="2977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A5659-0E43-4FE6-804C-64FD3A82499F}">
      <dsp:nvSpPr>
        <dsp:cNvPr id="0" name=""/>
        <dsp:cNvSpPr/>
      </dsp:nvSpPr>
      <dsp:spPr>
        <a:xfrm>
          <a:off x="6004773" y="1097851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rtlCol="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The service can be offered at every university in Switzerland </a:t>
          </a:r>
        </a:p>
      </dsp:txBody>
      <dsp:txXfrm>
        <a:off x="6004773" y="1097851"/>
        <a:ext cx="2202346" cy="1592961"/>
      </dsp:txXfrm>
    </dsp:sp>
    <dsp:sp modelId="{4CB1D68F-E0A7-4F4D-B1AC-CE8D852FDF2D}">
      <dsp:nvSpPr>
        <dsp:cNvPr id="0" name=""/>
        <dsp:cNvSpPr/>
      </dsp:nvSpPr>
      <dsp:spPr>
        <a:xfrm>
          <a:off x="6004773" y="538162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b="0" i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Swiss wide presents</a:t>
          </a:r>
        </a:p>
      </dsp:txBody>
      <dsp:txXfrm>
        <a:off x="6004773" y="538162"/>
        <a:ext cx="2202346" cy="559689"/>
      </dsp:txXfrm>
    </dsp:sp>
    <dsp:sp modelId="{D677F5F4-C7A7-4872-89FF-C354D0428A2C}">
      <dsp:nvSpPr>
        <dsp:cNvPr id="0" name=""/>
        <dsp:cNvSpPr/>
      </dsp:nvSpPr>
      <dsp:spPr>
        <a:xfrm>
          <a:off x="5734129" y="1097851"/>
          <a:ext cx="0" cy="1592961"/>
        </a:xfrm>
        <a:prstGeom prst="line">
          <a:avLst/>
        </a:prstGeom>
        <a:noFill/>
        <a:ln w="12700" cap="flat" cmpd="sng" algn="ctr">
          <a:solidFill>
            <a:schemeClr val="accent2">
              <a:shade val="90000"/>
              <a:hueOff val="39284"/>
              <a:satOff val="-648"/>
              <a:lumOff val="19245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104BC-0278-4F7F-A1BB-FE5A2F0D73C5}">
      <dsp:nvSpPr>
        <dsp:cNvPr id="0" name=""/>
        <dsp:cNvSpPr/>
      </dsp:nvSpPr>
      <dsp:spPr>
        <a:xfrm>
          <a:off x="5694614" y="2640440"/>
          <a:ext cx="97431" cy="100744"/>
        </a:xfrm>
        <a:prstGeom prst="ellipse">
          <a:avLst/>
        </a:prstGeom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18900000">
          <a:off x="6908256" y="4372244"/>
          <a:ext cx="382748" cy="382748"/>
        </a:xfrm>
        <a:prstGeom prst="teardrop">
          <a:avLst>
            <a:gd name="adj" fmla="val 115000"/>
          </a:avLst>
        </a:prstGeom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12700" cap="flat" cmpd="sng" algn="ctr">
          <a:solidFill>
            <a:schemeClr val="accent2">
              <a:shade val="50000"/>
              <a:hueOff val="27432"/>
              <a:satOff val="2425"/>
              <a:lumOff val="222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6950776" y="4414764"/>
          <a:ext cx="297708" cy="297708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21185"/>
              <a:satOff val="2288"/>
              <a:lumOff val="178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7370274" y="2690813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rtlCol="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/>
            <a:t>Start the first international partnerships with universities</a:t>
          </a:r>
        </a:p>
      </dsp:txBody>
      <dsp:txXfrm>
        <a:off x="7370274" y="2690813"/>
        <a:ext cx="2202346" cy="1592961"/>
      </dsp:txXfrm>
    </dsp:sp>
    <dsp:sp modelId="{6EC2FC68-E1B8-4274-8090-C2C96A4CD82C}">
      <dsp:nvSpPr>
        <dsp:cNvPr id="0" name=""/>
        <dsp:cNvSpPr/>
      </dsp:nvSpPr>
      <dsp:spPr>
        <a:xfrm>
          <a:off x="7370274" y="4283774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b="1" kern="1200" noProof="0"/>
            <a:t>International partnership</a:t>
          </a:r>
          <a:br>
            <a:rPr lang="en-GB" sz="1100" kern="1200" noProof="0"/>
          </a:br>
          <a:r>
            <a:rPr lang="en-GB" sz="1100" kern="1200" noProof="0"/>
            <a:t>2022</a:t>
          </a:r>
        </a:p>
      </dsp:txBody>
      <dsp:txXfrm>
        <a:off x="7370274" y="4283774"/>
        <a:ext cx="2202346" cy="559689"/>
      </dsp:txXfrm>
    </dsp:sp>
    <dsp:sp modelId="{4F41BF23-550C-4E7F-977E-3D22E3AF7B51}">
      <dsp:nvSpPr>
        <dsp:cNvPr id="0" name=""/>
        <dsp:cNvSpPr/>
      </dsp:nvSpPr>
      <dsp:spPr>
        <a:xfrm>
          <a:off x="7099630" y="2690813"/>
          <a:ext cx="0" cy="1592961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26189"/>
              <a:satOff val="-432"/>
              <a:lumOff val="128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7060115" y="2640440"/>
          <a:ext cx="97431" cy="100744"/>
        </a:xfrm>
        <a:prstGeom prst="ellipse">
          <a:avLst/>
        </a:prstGeom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98938-B973-410F-B6E0-43437FA146E6}">
      <dsp:nvSpPr>
        <dsp:cNvPr id="0" name=""/>
        <dsp:cNvSpPr/>
      </dsp:nvSpPr>
      <dsp:spPr>
        <a:xfrm rot="8100000">
          <a:off x="8273756" y="626633"/>
          <a:ext cx="382748" cy="382748"/>
        </a:xfrm>
        <a:prstGeom prst="ellipse">
          <a:avLst/>
        </a:prstGeom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12700" cap="flat" cmpd="sng" algn="ctr">
          <a:solidFill>
            <a:schemeClr val="accent2">
              <a:shade val="50000"/>
              <a:hueOff val="13716"/>
              <a:satOff val="1213"/>
              <a:lumOff val="111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E64BD-02BC-4C6F-AC50-F9617E59754D}">
      <dsp:nvSpPr>
        <dsp:cNvPr id="0" name=""/>
        <dsp:cNvSpPr/>
      </dsp:nvSpPr>
      <dsp:spPr>
        <a:xfrm>
          <a:off x="8316276" y="669153"/>
          <a:ext cx="297708" cy="297708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10592"/>
              <a:satOff val="1144"/>
              <a:lumOff val="89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070CD-E29E-4F50-9A43-342A2DE968FF}">
      <dsp:nvSpPr>
        <dsp:cNvPr id="0" name=""/>
        <dsp:cNvSpPr/>
      </dsp:nvSpPr>
      <dsp:spPr>
        <a:xfrm>
          <a:off x="8735774" y="1097851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i="0" kern="1200" noProof="0"/>
            <a:t>Cash-Money-Billionaire and exit </a:t>
          </a:r>
          <a:r>
            <a:rPr lang="en-GB" sz="1500" i="0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with</a:t>
          </a:r>
          <a:r>
            <a:rPr lang="en-GB" sz="1500" i="0" kern="1200" noProof="0"/>
            <a:t> coke and hookers</a:t>
          </a:r>
        </a:p>
      </dsp:txBody>
      <dsp:txXfrm>
        <a:off x="8735774" y="1097851"/>
        <a:ext cx="2202346" cy="1592961"/>
      </dsp:txXfrm>
    </dsp:sp>
    <dsp:sp modelId="{6FED4196-A0D3-4E5C-83DA-99291A8FFFC3}">
      <dsp:nvSpPr>
        <dsp:cNvPr id="0" name=""/>
        <dsp:cNvSpPr/>
      </dsp:nvSpPr>
      <dsp:spPr>
        <a:xfrm>
          <a:off x="8735774" y="538162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b="0" i="1" kern="1200" noProof="0"/>
            <a:t>5000 Matches</a:t>
          </a:r>
        </a:p>
      </dsp:txBody>
      <dsp:txXfrm>
        <a:off x="8735774" y="538162"/>
        <a:ext cx="2202346" cy="559689"/>
      </dsp:txXfrm>
    </dsp:sp>
    <dsp:sp modelId="{54DE4918-169B-4E9C-B946-44A9D45AEC94}">
      <dsp:nvSpPr>
        <dsp:cNvPr id="0" name=""/>
        <dsp:cNvSpPr/>
      </dsp:nvSpPr>
      <dsp:spPr>
        <a:xfrm>
          <a:off x="8465130" y="1097851"/>
          <a:ext cx="0" cy="1592961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13095"/>
              <a:satOff val="-216"/>
              <a:lumOff val="64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C6D16-2F77-439A-848A-F1081C5E5CBE}">
      <dsp:nvSpPr>
        <dsp:cNvPr id="0" name=""/>
        <dsp:cNvSpPr/>
      </dsp:nvSpPr>
      <dsp:spPr>
        <a:xfrm>
          <a:off x="8425615" y="2640440"/>
          <a:ext cx="97431" cy="100744"/>
        </a:xfrm>
        <a:prstGeom prst="ellipse">
          <a:avLst/>
        </a:prstGeom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5E90C-C242-9C44-A150-FFB6D0845D8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41F70-3C9C-F642-B75A-6B3D1B659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4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Value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Service descriptions (Core services, value creating services)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What kind of service should be provided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 which state should it be provided</a:t>
            </a:r>
          </a:p>
          <a:p>
            <a:pPr lvl="1"/>
            <a:endParaRPr lang="en-US" sz="1600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/>
              <a:t>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Broad idea to be the middle man between the education sector and the industries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Team, Stakeholder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Core team is 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Collaboration partners (Universities, Schools, Federal institute of Education) are unknown and have to be identified.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 segment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41F70-3C9C-F642-B75A-6B3D1B6598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2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41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5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9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56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1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4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3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9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6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0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7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Agile Business Analysis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Peter Grüner,  Yannick Nann &amp; Simon Wild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CBD7-6CBB-453E-B396-793B7530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C7904-F5CF-46C7-893E-8B7118E6E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the Services of the start up </a:t>
            </a:r>
          </a:p>
          <a:p>
            <a:pPr lvl="1"/>
            <a:r>
              <a:rPr lang="en-US" dirty="0"/>
              <a:t>Precise service description</a:t>
            </a:r>
          </a:p>
          <a:p>
            <a:pPr lvl="1"/>
            <a:r>
              <a:rPr lang="en-US" dirty="0"/>
              <a:t>Interface between the universities and the platform </a:t>
            </a:r>
          </a:p>
          <a:p>
            <a:pPr lvl="1"/>
            <a:r>
              <a:rPr lang="en-US" dirty="0"/>
              <a:t>Mock-Ups of the platform </a:t>
            </a:r>
          </a:p>
          <a:p>
            <a:r>
              <a:rPr lang="en-US" dirty="0"/>
              <a:t>Marketing</a:t>
            </a:r>
          </a:p>
          <a:p>
            <a:pPr lvl="1"/>
            <a:r>
              <a:rPr lang="en-US" dirty="0"/>
              <a:t>Corporate design and identification </a:t>
            </a:r>
          </a:p>
          <a:p>
            <a:pPr lvl="1"/>
            <a:r>
              <a:rPr lang="en-US" dirty="0"/>
              <a:t>Develop a catchy and appealing pitch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CBD7-6CBB-453E-B396-793B7530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300" y="291690"/>
            <a:ext cx="7729728" cy="1188720"/>
          </a:xfrm>
        </p:spPr>
        <p:txBody>
          <a:bodyPr/>
          <a:lstStyle/>
          <a:p>
            <a:r>
              <a:rPr lang="en-US"/>
              <a:t>Core Business Process Overview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6D9CC2-E071-49B2-B4BB-53AC24C89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68" y="1480410"/>
            <a:ext cx="10308663" cy="523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2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339E-3CAE-4C4F-9ADF-E73D12D2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DABA-BEDB-4A67-9DD8-2658449DD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9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7C52-DBC2-4729-92A6-BEFE48D9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Reasons for 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47F1-D5E1-4F27-9974-BD78408BA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New Insights can change the </a:t>
            </a:r>
          </a:p>
        </p:txBody>
      </p:sp>
    </p:spTree>
    <p:extLst>
      <p:ext uri="{BB962C8B-B14F-4D97-AF65-F5344CB8AC3E}">
        <p14:creationId xmlns:p14="http://schemas.microsoft.com/office/powerpoint/2010/main" val="81326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Arc 9">
            <a:extLst>
              <a:ext uri="{FF2B5EF4-FFF2-40B4-BE49-F238E27FC236}">
                <a16:creationId xmlns:a16="http://schemas.microsoft.com/office/drawing/2014/main" id="{A6482667-6187-4F33-8961-33798C48248E}"/>
              </a:ext>
            </a:extLst>
          </p:cNvPr>
          <p:cNvSpPr>
            <a:spLocks/>
          </p:cNvSpPr>
          <p:nvPr/>
        </p:nvSpPr>
        <p:spPr bwMode="auto">
          <a:xfrm flipH="1" flipV="1">
            <a:off x="4165806" y="1716329"/>
            <a:ext cx="6883214" cy="417292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</a:path>
              <a:path w="21600" h="21600" stroke="0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endParaRPr lang="en-US" sz="525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A339E-3CAE-4C4F-9ADF-E73D12D2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632" y="51520"/>
            <a:ext cx="7729728" cy="1188720"/>
          </a:xfrm>
        </p:spPr>
        <p:txBody>
          <a:bodyPr/>
          <a:lstStyle/>
          <a:p>
            <a:r>
              <a:rPr lang="en-US"/>
              <a:t>Roadmap</a:t>
            </a:r>
          </a:p>
        </p:txBody>
      </p:sp>
      <p:sp>
        <p:nvSpPr>
          <p:cNvPr id="4" name="Arc 9">
            <a:extLst>
              <a:ext uri="{FF2B5EF4-FFF2-40B4-BE49-F238E27FC236}">
                <a16:creationId xmlns:a16="http://schemas.microsoft.com/office/drawing/2014/main" id="{5F827D55-F71F-4528-AF07-948385F7DBF3}"/>
              </a:ext>
            </a:extLst>
          </p:cNvPr>
          <p:cNvSpPr>
            <a:spLocks/>
          </p:cNvSpPr>
          <p:nvPr/>
        </p:nvSpPr>
        <p:spPr bwMode="auto">
          <a:xfrm flipH="1" flipV="1">
            <a:off x="6387908" y="1711507"/>
            <a:ext cx="4654364" cy="289509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</a:path>
              <a:path w="21600" h="21600" stroke="0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endParaRPr lang="en-US" sz="525">
              <a:solidFill>
                <a:schemeClr val="tx1"/>
              </a:solidFill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B0081B65-2EDA-47A2-9D81-F88576B8C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994" y="1711232"/>
            <a:ext cx="9194460" cy="4311385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  <a:buClr>
                <a:srgbClr val="002897"/>
              </a:buClr>
              <a:buSzPct val="70000"/>
              <a:buFont typeface="Wingdings" pitchFamily="2" charset="2"/>
              <a:buChar char="§"/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84E06B30-DE04-4BCF-B155-2B079DD1C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5107" y="1738535"/>
            <a:ext cx="9172457" cy="4284082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Dot"/>
            <a:round/>
            <a:headEnd/>
            <a:tailEnd/>
          </a:ln>
        </p:spPr>
        <p:txBody>
          <a:bodyPr lIns="0" tIns="0" rIns="0" bIns="0"/>
          <a:lstStyle/>
          <a:p>
            <a:endParaRPr lang="en-US" sz="9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e 15">
            <a:extLst>
              <a:ext uri="{FF2B5EF4-FFF2-40B4-BE49-F238E27FC236}">
                <a16:creationId xmlns:a16="http://schemas.microsoft.com/office/drawing/2014/main" id="{4CD8315B-1AA8-4B40-9349-BE11A1E1CC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08750" y="1728427"/>
            <a:ext cx="4521366" cy="4284082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Dot"/>
            <a:round/>
            <a:headEnd/>
            <a:tailEnd/>
          </a:ln>
        </p:spPr>
        <p:txBody>
          <a:bodyPr lIns="0" tIns="0" rIns="0" bIns="0"/>
          <a:lstStyle/>
          <a:p>
            <a:endParaRPr lang="en-US" sz="9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B800475-01C3-453D-A560-A2D993DD5301}"/>
              </a:ext>
            </a:extLst>
          </p:cNvPr>
          <p:cNvSpPr txBox="1"/>
          <p:nvPr/>
        </p:nvSpPr>
        <p:spPr>
          <a:xfrm>
            <a:off x="1845108" y="1294434"/>
            <a:ext cx="17695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Sprint 1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5EB8040-026B-41D9-ADCE-08CE03B1869B}"/>
              </a:ext>
            </a:extLst>
          </p:cNvPr>
          <p:cNvSpPr txBox="1"/>
          <p:nvPr/>
        </p:nvSpPr>
        <p:spPr>
          <a:xfrm>
            <a:off x="4082275" y="1288334"/>
            <a:ext cx="17695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Sprint 2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62F0F90-0EAB-4BD1-901D-39E471AC71F0}"/>
              </a:ext>
            </a:extLst>
          </p:cNvPr>
          <p:cNvSpPr txBox="1"/>
          <p:nvPr/>
        </p:nvSpPr>
        <p:spPr>
          <a:xfrm>
            <a:off x="6319442" y="1288334"/>
            <a:ext cx="17695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Sprint 3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F85D2A0-1A92-43BB-BCB0-C1641EE6FA9C}"/>
              </a:ext>
            </a:extLst>
          </p:cNvPr>
          <p:cNvSpPr txBox="1"/>
          <p:nvPr/>
        </p:nvSpPr>
        <p:spPr>
          <a:xfrm>
            <a:off x="8556609" y="1296432"/>
            <a:ext cx="17695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Sprint 4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EC9DAEA-CEE2-410F-8A4F-3EACE94B9D48}"/>
              </a:ext>
            </a:extLst>
          </p:cNvPr>
          <p:cNvSpPr txBox="1"/>
          <p:nvPr/>
        </p:nvSpPr>
        <p:spPr>
          <a:xfrm>
            <a:off x="1845108" y="6081280"/>
            <a:ext cx="46001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Start-Up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7D279E1D-7F49-4F38-8C6E-B8AB3E9CA255}"/>
              </a:ext>
            </a:extLst>
          </p:cNvPr>
          <p:cNvSpPr txBox="1"/>
          <p:nvPr/>
        </p:nvSpPr>
        <p:spPr>
          <a:xfrm>
            <a:off x="6508750" y="6081280"/>
            <a:ext cx="45081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Sustainability</a:t>
            </a:r>
          </a:p>
        </p:txBody>
      </p:sp>
      <p:sp>
        <p:nvSpPr>
          <p:cNvPr id="62" name="Line 15">
            <a:extLst>
              <a:ext uri="{FF2B5EF4-FFF2-40B4-BE49-F238E27FC236}">
                <a16:creationId xmlns:a16="http://schemas.microsoft.com/office/drawing/2014/main" id="{51F38CA8-3A1E-4389-BB7C-EECE183AF3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5106" y="1738535"/>
            <a:ext cx="9185009" cy="2217515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Dot"/>
            <a:round/>
            <a:headEnd/>
            <a:tailEnd/>
          </a:ln>
        </p:spPr>
        <p:txBody>
          <a:bodyPr lIns="0" tIns="0" rIns="0" bIns="0"/>
          <a:lstStyle/>
          <a:p>
            <a:endParaRPr lang="en-US" sz="9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Arc 9">
            <a:extLst>
              <a:ext uri="{FF2B5EF4-FFF2-40B4-BE49-F238E27FC236}">
                <a16:creationId xmlns:a16="http://schemas.microsoft.com/office/drawing/2014/main" id="{2B79CB56-6954-476F-93A6-4CA599FC0963}"/>
              </a:ext>
            </a:extLst>
          </p:cNvPr>
          <p:cNvSpPr>
            <a:spLocks/>
          </p:cNvSpPr>
          <p:nvPr/>
        </p:nvSpPr>
        <p:spPr bwMode="auto">
          <a:xfrm flipH="1" flipV="1">
            <a:off x="8339667" y="1721164"/>
            <a:ext cx="2702605" cy="146688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</a:path>
              <a:path w="21600" h="21600" stroke="0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endParaRPr lang="en-US" sz="525">
              <a:solidFill>
                <a:schemeClr val="tx1"/>
              </a:solidFill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905F1DE5-BF2F-4AE9-A5D8-39D6607F4FC1}"/>
              </a:ext>
            </a:extLst>
          </p:cNvPr>
          <p:cNvSpPr txBox="1"/>
          <p:nvPr/>
        </p:nvSpPr>
        <p:spPr>
          <a:xfrm rot="5400000">
            <a:off x="571790" y="4799613"/>
            <a:ext cx="20564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Students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8FE4048-A078-452C-8241-7586995DF87C}"/>
              </a:ext>
            </a:extLst>
          </p:cNvPr>
          <p:cNvSpPr txBox="1"/>
          <p:nvPr/>
        </p:nvSpPr>
        <p:spPr>
          <a:xfrm rot="5400000">
            <a:off x="571789" y="2674108"/>
            <a:ext cx="20564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Corporations</a:t>
            </a:r>
          </a:p>
        </p:txBody>
      </p:sp>
      <p:sp>
        <p:nvSpPr>
          <p:cNvPr id="65" name="Flussdiagramm: Alternativer Prozess 64">
            <a:extLst>
              <a:ext uri="{FF2B5EF4-FFF2-40B4-BE49-F238E27FC236}">
                <a16:creationId xmlns:a16="http://schemas.microsoft.com/office/drawing/2014/main" id="{5E131B16-DF7C-4616-A28A-429D8872060A}"/>
              </a:ext>
            </a:extLst>
          </p:cNvPr>
          <p:cNvSpPr/>
          <p:nvPr/>
        </p:nvSpPr>
        <p:spPr>
          <a:xfrm>
            <a:off x="3342083" y="5511468"/>
            <a:ext cx="1760142" cy="407116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Brain storm</a:t>
            </a:r>
          </a:p>
        </p:txBody>
      </p:sp>
      <p:sp>
        <p:nvSpPr>
          <p:cNvPr id="67" name="Flussdiagramm: Alternativer Prozess 66">
            <a:extLst>
              <a:ext uri="{FF2B5EF4-FFF2-40B4-BE49-F238E27FC236}">
                <a16:creationId xmlns:a16="http://schemas.microsoft.com/office/drawing/2014/main" id="{A297FDFA-D10B-49E6-A361-DAE940B4EC47}"/>
              </a:ext>
            </a:extLst>
          </p:cNvPr>
          <p:cNvSpPr/>
          <p:nvPr/>
        </p:nvSpPr>
        <p:spPr>
          <a:xfrm>
            <a:off x="5990496" y="4206749"/>
            <a:ext cx="1760142" cy="407116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Service description</a:t>
            </a:r>
          </a:p>
        </p:txBody>
      </p:sp>
      <p:sp>
        <p:nvSpPr>
          <p:cNvPr id="68" name="Flussdiagramm: Alternativer Prozess 67">
            <a:extLst>
              <a:ext uri="{FF2B5EF4-FFF2-40B4-BE49-F238E27FC236}">
                <a16:creationId xmlns:a16="http://schemas.microsoft.com/office/drawing/2014/main" id="{25EA1C8C-5B08-496F-9AC9-EA0024F635F6}"/>
              </a:ext>
            </a:extLst>
          </p:cNvPr>
          <p:cNvSpPr/>
          <p:nvPr/>
        </p:nvSpPr>
        <p:spPr>
          <a:xfrm>
            <a:off x="4559300" y="5002363"/>
            <a:ext cx="1760142" cy="407116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Idea finding</a:t>
            </a:r>
          </a:p>
        </p:txBody>
      </p:sp>
      <p:sp>
        <p:nvSpPr>
          <p:cNvPr id="69" name="Flussdiagramm: Alternativer Prozess 68">
            <a:extLst>
              <a:ext uri="{FF2B5EF4-FFF2-40B4-BE49-F238E27FC236}">
                <a16:creationId xmlns:a16="http://schemas.microsoft.com/office/drawing/2014/main" id="{E59C93D8-2C6D-475D-88B9-D970DA075E4F}"/>
              </a:ext>
            </a:extLst>
          </p:cNvPr>
          <p:cNvSpPr/>
          <p:nvPr/>
        </p:nvSpPr>
        <p:spPr>
          <a:xfrm>
            <a:off x="9690969" y="1886810"/>
            <a:ext cx="1114888" cy="60422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MVP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4037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BDBCD-8100-4099-B75A-FC2D5BFF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</a:p>
        </p:txBody>
      </p:sp>
      <p:graphicFrame>
        <p:nvGraphicFramePr>
          <p:cNvPr id="3" name="Diagramm 2" descr="Platzhalter für Zeitachse&#10;">
            <a:extLst>
              <a:ext uri="{FF2B5EF4-FFF2-40B4-BE49-F238E27FC236}">
                <a16:creationId xmlns:a16="http://schemas.microsoft.com/office/drawing/2014/main" id="{F4678CFB-B1B5-4E2D-A05C-BBC0FBB38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012787"/>
              </p:ext>
            </p:extLst>
          </p:nvPr>
        </p:nvGraphicFramePr>
        <p:xfrm>
          <a:off x="626197" y="1657426"/>
          <a:ext cx="10939605" cy="538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242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1D7E-4933-469F-ADEE-7145A5C6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Start-Up Challenge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F2E7-AD48-42A8-A05D-FD5774D4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/>
              <a:t>Opportunity identified </a:t>
            </a:r>
          </a:p>
          <a:p>
            <a:pPr lvl="1"/>
            <a:r>
              <a:rPr lang="en-US" sz="2100" dirty="0"/>
              <a:t>Students search for interesting jobs </a:t>
            </a:r>
          </a:p>
          <a:p>
            <a:pPr lvl="1"/>
            <a:r>
              <a:rPr lang="en-US" sz="2100" dirty="0"/>
              <a:t>Companies need skilled personnel </a:t>
            </a:r>
          </a:p>
          <a:p>
            <a:pPr lvl="1"/>
            <a:r>
              <a:rPr lang="en-US" sz="2100" i="1" dirty="0"/>
              <a:t>Opportunity</a:t>
            </a:r>
            <a:r>
              <a:rPr lang="en-US" sz="2100" dirty="0"/>
              <a:t>: Skill-based matching platform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300" dirty="0"/>
              <a:t>High-Level Idea</a:t>
            </a:r>
            <a:r>
              <a:rPr lang="en-US" sz="2100" dirty="0"/>
              <a:t> </a:t>
            </a:r>
            <a:r>
              <a:rPr lang="en-US" sz="2300" dirty="0"/>
              <a:t>drafted</a:t>
            </a:r>
            <a:endParaRPr lang="en-US" sz="2100" dirty="0"/>
          </a:p>
          <a:p>
            <a:pPr lvl="1"/>
            <a:r>
              <a:rPr lang="en-US" sz="2100" dirty="0"/>
              <a:t>Create an interface to connect education sector and economy</a:t>
            </a:r>
          </a:p>
          <a:p>
            <a:pPr lvl="1"/>
            <a:r>
              <a:rPr lang="en-US" sz="2100" dirty="0"/>
              <a:t>Act as middleman to match the open positions with existing skills of students</a:t>
            </a:r>
          </a:p>
          <a:p>
            <a:pPr lvl="1"/>
            <a:r>
              <a:rPr lang="en-US" sz="2100" i="1" dirty="0"/>
              <a:t>Prerequisite</a:t>
            </a:r>
            <a:r>
              <a:rPr lang="en-US" sz="2100" dirty="0"/>
              <a:t>: Cooperation with educational institutions and companies  </a:t>
            </a:r>
          </a:p>
        </p:txBody>
      </p:sp>
    </p:spTree>
    <p:extLst>
      <p:ext uri="{BB962C8B-B14F-4D97-AF65-F5344CB8AC3E}">
        <p14:creationId xmlns:p14="http://schemas.microsoft.com/office/powerpoint/2010/main" val="245393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1C34E-E852-4323-8A67-ADA5EE47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objectives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A6B69D-7BC5-45EA-B9A1-F02FECE71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customer segment</a:t>
            </a:r>
          </a:p>
          <a:p>
            <a:r>
              <a:rPr lang="en-US" dirty="0"/>
              <a:t>Precise value proposition</a:t>
            </a:r>
          </a:p>
          <a:p>
            <a:r>
              <a:rPr lang="en-US" dirty="0"/>
              <a:t>Draft of Business Model </a:t>
            </a:r>
          </a:p>
        </p:txBody>
      </p:sp>
    </p:spTree>
    <p:extLst>
      <p:ext uri="{BB962C8B-B14F-4D97-AF65-F5344CB8AC3E}">
        <p14:creationId xmlns:p14="http://schemas.microsoft.com/office/powerpoint/2010/main" val="250226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B89D52C-DDDD-4FED-87C3-88ADC3C764C6}"/>
              </a:ext>
            </a:extLst>
          </p:cNvPr>
          <p:cNvCxnSpPr/>
          <p:nvPr/>
        </p:nvCxnSpPr>
        <p:spPr>
          <a:xfrm flipH="1">
            <a:off x="7351775" y="4623199"/>
            <a:ext cx="1375258" cy="1367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D3E96EC-60D0-4007-A40A-BDCBD7BD5819}"/>
              </a:ext>
            </a:extLst>
          </p:cNvPr>
          <p:cNvCxnSpPr>
            <a:cxnSpLocks/>
          </p:cNvCxnSpPr>
          <p:nvPr/>
        </p:nvCxnSpPr>
        <p:spPr>
          <a:xfrm>
            <a:off x="8727033" y="4623199"/>
            <a:ext cx="1989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DDACA1DE-9314-46C3-831C-9F83A0F84466}"/>
              </a:ext>
            </a:extLst>
          </p:cNvPr>
          <p:cNvSpPr/>
          <p:nvPr/>
        </p:nvSpPr>
        <p:spPr>
          <a:xfrm>
            <a:off x="7302554" y="3147733"/>
            <a:ext cx="2880000" cy="2880000"/>
          </a:xfrm>
          <a:prstGeom prst="ellipse">
            <a:avLst/>
          </a:prstGeom>
          <a:solidFill>
            <a:srgbClr val="9CAFB5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0B27C61-5F81-45F6-A2D4-819F4C971126}"/>
              </a:ext>
            </a:extLst>
          </p:cNvPr>
          <p:cNvCxnSpPr>
            <a:cxnSpLocks/>
          </p:cNvCxnSpPr>
          <p:nvPr/>
        </p:nvCxnSpPr>
        <p:spPr>
          <a:xfrm flipV="1">
            <a:off x="8727033" y="2523737"/>
            <a:ext cx="0" cy="2099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44680B51-ED08-4857-8FF2-B0B439C592A8}"/>
              </a:ext>
            </a:extLst>
          </p:cNvPr>
          <p:cNvSpPr/>
          <p:nvPr/>
        </p:nvSpPr>
        <p:spPr>
          <a:xfrm>
            <a:off x="7827032" y="3687733"/>
            <a:ext cx="1800000" cy="1800000"/>
          </a:xfrm>
          <a:prstGeom prst="ellipse">
            <a:avLst/>
          </a:prstGeom>
          <a:solidFill>
            <a:srgbClr val="9CAFB5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151DA14-094B-4D3D-A233-08274B522221}"/>
              </a:ext>
            </a:extLst>
          </p:cNvPr>
          <p:cNvSpPr/>
          <p:nvPr/>
        </p:nvSpPr>
        <p:spPr>
          <a:xfrm>
            <a:off x="8223032" y="4083733"/>
            <a:ext cx="1008000" cy="1008000"/>
          </a:xfrm>
          <a:prstGeom prst="ellipse">
            <a:avLst/>
          </a:prstGeom>
          <a:solidFill>
            <a:srgbClr val="9CA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0C6B72-77B1-4B6B-95DD-996D62DC65D0}"/>
              </a:ext>
            </a:extLst>
          </p:cNvPr>
          <p:cNvSpPr txBox="1"/>
          <p:nvPr/>
        </p:nvSpPr>
        <p:spPr>
          <a:xfrm>
            <a:off x="7439774" y="5866834"/>
            <a:ext cx="215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</a:t>
            </a:r>
          </a:p>
          <a:p>
            <a:r>
              <a:rPr lang="en-US" dirty="0"/>
              <a:t>(Team, Stakeholder)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CC41A55-4179-4E80-9330-B8E0B34E3F68}"/>
              </a:ext>
            </a:extLst>
          </p:cNvPr>
          <p:cNvSpPr txBox="1"/>
          <p:nvPr/>
        </p:nvSpPr>
        <p:spPr>
          <a:xfrm>
            <a:off x="8742554" y="2313050"/>
            <a:ext cx="122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What (Scope)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27B2146-BB78-401B-BB40-A95CCE68D930}"/>
              </a:ext>
            </a:extLst>
          </p:cNvPr>
          <p:cNvSpPr txBox="1"/>
          <p:nvPr/>
        </p:nvSpPr>
        <p:spPr>
          <a:xfrm>
            <a:off x="10653340" y="4813391"/>
            <a:ext cx="122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How</a:t>
            </a:r>
          </a:p>
          <a:p>
            <a:r>
              <a:rPr lang="en-US"/>
              <a:t>(Solution)</a:t>
            </a:r>
          </a:p>
        </p:txBody>
      </p:sp>
      <p:sp>
        <p:nvSpPr>
          <p:cNvPr id="17" name="Multiplikationszeichen 16">
            <a:extLst>
              <a:ext uri="{FF2B5EF4-FFF2-40B4-BE49-F238E27FC236}">
                <a16:creationId xmlns:a16="http://schemas.microsoft.com/office/drawing/2014/main" id="{9FD60D3F-E7AC-49AC-B259-804AFBB58AEC}"/>
              </a:ext>
            </a:extLst>
          </p:cNvPr>
          <p:cNvSpPr/>
          <p:nvPr/>
        </p:nvSpPr>
        <p:spPr>
          <a:xfrm>
            <a:off x="8193020" y="4908480"/>
            <a:ext cx="256023" cy="248728"/>
          </a:xfrm>
          <a:prstGeom prst="mathMultiply">
            <a:avLst/>
          </a:prstGeom>
          <a:solidFill>
            <a:schemeClr val="tx1"/>
          </a:solidFill>
          <a:ln>
            <a:solidFill>
              <a:srgbClr val="9CAFB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kationszeichen 17">
            <a:extLst>
              <a:ext uri="{FF2B5EF4-FFF2-40B4-BE49-F238E27FC236}">
                <a16:creationId xmlns:a16="http://schemas.microsoft.com/office/drawing/2014/main" id="{02E42322-7119-4322-8F73-E1A9A4A6D6B3}"/>
              </a:ext>
            </a:extLst>
          </p:cNvPr>
          <p:cNvSpPr/>
          <p:nvPr/>
        </p:nvSpPr>
        <p:spPr>
          <a:xfrm>
            <a:off x="8599015" y="3299168"/>
            <a:ext cx="256023" cy="248728"/>
          </a:xfrm>
          <a:prstGeom prst="mathMultiply">
            <a:avLst/>
          </a:prstGeom>
          <a:solidFill>
            <a:schemeClr val="tx1"/>
          </a:solidFill>
          <a:ln>
            <a:solidFill>
              <a:srgbClr val="9CAFB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kationszeichen 18">
            <a:extLst>
              <a:ext uri="{FF2B5EF4-FFF2-40B4-BE49-F238E27FC236}">
                <a16:creationId xmlns:a16="http://schemas.microsoft.com/office/drawing/2014/main" id="{A41E41EF-37FC-4554-81C3-ECE13A27FDE7}"/>
              </a:ext>
            </a:extLst>
          </p:cNvPr>
          <p:cNvSpPr/>
          <p:nvPr/>
        </p:nvSpPr>
        <p:spPr>
          <a:xfrm>
            <a:off x="9648740" y="4520188"/>
            <a:ext cx="256023" cy="248728"/>
          </a:xfrm>
          <a:prstGeom prst="mathMultiply">
            <a:avLst/>
          </a:prstGeom>
          <a:solidFill>
            <a:schemeClr val="tx1"/>
          </a:solidFill>
          <a:ln>
            <a:solidFill>
              <a:srgbClr val="9CAFB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6DC9DEB-982D-4386-B5EF-478467A137F8}"/>
              </a:ext>
            </a:extLst>
          </p:cNvPr>
          <p:cNvSpPr txBox="1"/>
          <p:nvPr/>
        </p:nvSpPr>
        <p:spPr>
          <a:xfrm>
            <a:off x="435097" y="2439900"/>
            <a:ext cx="65206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What value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Which kind of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At which state</a:t>
            </a:r>
          </a:p>
        </p:txBody>
      </p:sp>
      <p:sp>
        <p:nvSpPr>
          <p:cNvPr id="23" name="Titel 22">
            <a:extLst>
              <a:ext uri="{FF2B5EF4-FFF2-40B4-BE49-F238E27FC236}">
                <a16:creationId xmlns:a16="http://schemas.microsoft.com/office/drawing/2014/main" id="{6E24028D-29FA-45D6-8062-AF45BC06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/>
              <a:t>Demand for an agile approach</a:t>
            </a:r>
          </a:p>
        </p:txBody>
      </p:sp>
      <p:sp>
        <p:nvSpPr>
          <p:cNvPr id="16" name="Textfeld 19">
            <a:extLst>
              <a:ext uri="{FF2B5EF4-FFF2-40B4-BE49-F238E27FC236}">
                <a16:creationId xmlns:a16="http://schemas.microsoft.com/office/drawing/2014/main" id="{A773FEFF-6CFE-6146-9D34-3A07ADDC0322}"/>
              </a:ext>
            </a:extLst>
          </p:cNvPr>
          <p:cNvSpPr txBox="1"/>
          <p:nvPr/>
        </p:nvSpPr>
        <p:spPr>
          <a:xfrm>
            <a:off x="435097" y="3788447"/>
            <a:ext cx="65206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dirty="0"/>
              <a:t>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Broad idea to be the link between schools and industries </a:t>
            </a:r>
          </a:p>
        </p:txBody>
      </p:sp>
      <p:sp>
        <p:nvSpPr>
          <p:cNvPr id="21" name="Textfeld 19">
            <a:extLst>
              <a:ext uri="{FF2B5EF4-FFF2-40B4-BE49-F238E27FC236}">
                <a16:creationId xmlns:a16="http://schemas.microsoft.com/office/drawing/2014/main" id="{1111BC93-7B4D-6C41-9DD6-DCCA4C8AF86A}"/>
              </a:ext>
            </a:extLst>
          </p:cNvPr>
          <p:cNvSpPr txBox="1"/>
          <p:nvPr/>
        </p:nvSpPr>
        <p:spPr>
          <a:xfrm>
            <a:off x="412426" y="4644552"/>
            <a:ext cx="65206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Team, Stakeholder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Core team is built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Collaboration partners are unknown and have to be identified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 segment</a:t>
            </a:r>
          </a:p>
        </p:txBody>
      </p:sp>
    </p:spTree>
    <p:extLst>
      <p:ext uri="{BB962C8B-B14F-4D97-AF65-F5344CB8AC3E}">
        <p14:creationId xmlns:p14="http://schemas.microsoft.com/office/powerpoint/2010/main" val="75469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16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4025-C8CB-4958-BAE2-C8D6E962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the agile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0F319F-AAFA-4320-8CFD-BA792DD76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 involvement of all stakeholders </a:t>
            </a:r>
          </a:p>
          <a:p>
            <a:r>
              <a:rPr lang="en-US" dirty="0"/>
              <a:t>Integration of new insights along the go-to-market journey</a:t>
            </a:r>
          </a:p>
          <a:p>
            <a:r>
              <a:rPr lang="en-US" dirty="0"/>
              <a:t>Faster time to market due to MVP approach</a:t>
            </a:r>
          </a:p>
          <a:p>
            <a:r>
              <a:rPr lang="en-US" dirty="0"/>
              <a:t>Increased quality and customer centricity</a:t>
            </a:r>
          </a:p>
        </p:txBody>
      </p:sp>
    </p:spTree>
    <p:extLst>
      <p:ext uri="{BB962C8B-B14F-4D97-AF65-F5344CB8AC3E}">
        <p14:creationId xmlns:p14="http://schemas.microsoft.com/office/powerpoint/2010/main" val="52353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760B5-CCB0-4072-AD5F-BCC20E26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Combination of design thinking and agile</a:t>
            </a:r>
          </a:p>
        </p:txBody>
      </p:sp>
      <p:pic>
        <p:nvPicPr>
          <p:cNvPr id="1026" name="Picture 2" descr="https://images.mendix.com/wp-content/uploads/Blog-In-Post-design-thinking-vs-agile-02.png">
            <a:extLst>
              <a:ext uri="{FF2B5EF4-FFF2-40B4-BE49-F238E27FC236}">
                <a16:creationId xmlns:a16="http://schemas.microsoft.com/office/drawing/2014/main" id="{701D2FF9-BF7E-41D8-A0B8-80603563D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87" y="1953153"/>
            <a:ext cx="10262519" cy="514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EBA2E60-E761-4228-BA12-C9C5DC451314}"/>
              </a:ext>
            </a:extLst>
          </p:cNvPr>
          <p:cNvSpPr txBox="1"/>
          <p:nvPr/>
        </p:nvSpPr>
        <p:spPr>
          <a:xfrm>
            <a:off x="6432473" y="5894222"/>
            <a:ext cx="215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 to market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1F0CB18-FE14-46FC-8605-A052A92F7ACB}"/>
              </a:ext>
            </a:extLst>
          </p:cNvPr>
          <p:cNvSpPr txBox="1"/>
          <p:nvPr/>
        </p:nvSpPr>
        <p:spPr>
          <a:xfrm>
            <a:off x="4975306" y="3458496"/>
            <a:ext cx="1771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Business Prototype</a:t>
            </a:r>
            <a:endParaRPr lang="en-US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584C41A-2F6C-437A-91B7-04C31EA4BBCC}"/>
              </a:ext>
            </a:extLst>
          </p:cNvPr>
          <p:cNvCxnSpPr>
            <a:cxnSpLocks/>
          </p:cNvCxnSpPr>
          <p:nvPr/>
        </p:nvCxnSpPr>
        <p:spPr>
          <a:xfrm flipH="1" flipV="1">
            <a:off x="7366406" y="4425696"/>
            <a:ext cx="1" cy="156545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DF918EB3-AB41-4678-BE1E-5433C6A52883}"/>
              </a:ext>
            </a:extLst>
          </p:cNvPr>
          <p:cNvSpPr txBox="1"/>
          <p:nvPr/>
        </p:nvSpPr>
        <p:spPr>
          <a:xfrm>
            <a:off x="7993209" y="3644059"/>
            <a:ext cx="1559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0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246A1-B40D-42DF-B84C-ABC8585A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Business Prototype</a:t>
            </a:r>
            <a:br>
              <a:rPr lang="en-US"/>
            </a:br>
            <a:r>
              <a:rPr lang="en-US"/>
              <a:t>How the first year could look like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A2AB71-33F9-483F-A311-9DDC2F8E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Backlog:</a:t>
            </a:r>
          </a:p>
          <a:p>
            <a:r>
              <a:rPr lang="en-US"/>
              <a:t>Design Thinking workshop to develop Vision &amp; Mission and Roadmap</a:t>
            </a:r>
          </a:p>
          <a:p>
            <a:r>
              <a:rPr lang="en-US"/>
              <a:t>Investor Pitch with Story Telling &amp; Prototype</a:t>
            </a:r>
          </a:p>
          <a:p>
            <a:r>
              <a:rPr lang="en-US"/>
              <a:t>Prototyping with Mock-Up</a:t>
            </a:r>
          </a:p>
          <a:p>
            <a:r>
              <a:rPr lang="en-US"/>
              <a:t>Get continuous customer Feedback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7777276-2699-4B57-BC35-7034D3CC7836}"/>
              </a:ext>
            </a:extLst>
          </p:cNvPr>
          <p:cNvSpPr/>
          <p:nvPr/>
        </p:nvSpPr>
        <p:spPr>
          <a:xfrm>
            <a:off x="-79815" y="-55524"/>
            <a:ext cx="996846" cy="6962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2A193-EFBC-47E5-BB2E-5D669EDA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B8DC33B-D0AA-48DF-9E84-BA95F693A7B6}"/>
              </a:ext>
            </a:extLst>
          </p:cNvPr>
          <p:cNvSpPr/>
          <p:nvPr/>
        </p:nvSpPr>
        <p:spPr>
          <a:xfrm>
            <a:off x="1138205" y="1499029"/>
            <a:ext cx="10800000" cy="6076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Provide the best and most convenient job searching and offering platform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98459E-8B9A-4B14-A65B-B94F300EB047}"/>
              </a:ext>
            </a:extLst>
          </p:cNvPr>
          <p:cNvSpPr/>
          <p:nvPr/>
        </p:nvSpPr>
        <p:spPr>
          <a:xfrm>
            <a:off x="1138205" y="231056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Students find what they really want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2AC8E50-C979-4694-81BF-808B5DC9FF0C}"/>
              </a:ext>
            </a:extLst>
          </p:cNvPr>
          <p:cNvSpPr/>
          <p:nvPr/>
        </p:nvSpPr>
        <p:spPr>
          <a:xfrm>
            <a:off x="4918205" y="231056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Companies find the best candidates for the job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3EF3438-6C17-4D88-A38A-AEC61F4F0DD9}"/>
              </a:ext>
            </a:extLst>
          </p:cNvPr>
          <p:cNvSpPr/>
          <p:nvPr/>
        </p:nvSpPr>
        <p:spPr>
          <a:xfrm>
            <a:off x="8698205" y="231880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Sustainable customer base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864FD41-18CB-4751-B110-D64EB19524D8}"/>
              </a:ext>
            </a:extLst>
          </p:cNvPr>
          <p:cNvSpPr/>
          <p:nvPr/>
        </p:nvSpPr>
        <p:spPr>
          <a:xfrm>
            <a:off x="1138205" y="3122109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Extract the interests and skills as convenient as possible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596F668-293F-455B-BE73-E98DAC312C22}"/>
              </a:ext>
            </a:extLst>
          </p:cNvPr>
          <p:cNvSpPr/>
          <p:nvPr/>
        </p:nvSpPr>
        <p:spPr>
          <a:xfrm>
            <a:off x="4918205" y="3122109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Extract the desired skills form the job description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06172CE-5FFF-40EC-97D7-357D9632C811}"/>
              </a:ext>
            </a:extLst>
          </p:cNvPr>
          <p:cNvSpPr/>
          <p:nvPr/>
        </p:nvSpPr>
        <p:spPr>
          <a:xfrm>
            <a:off x="8698205" y="3122108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Build the customers future path through our service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0DA3AF8-FF36-4669-BB30-368EFD5EB242}"/>
              </a:ext>
            </a:extLst>
          </p:cNvPr>
          <p:cNvSpPr txBox="1"/>
          <p:nvPr/>
        </p:nvSpPr>
        <p:spPr>
          <a:xfrm>
            <a:off x="-59150" y="1604303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Vision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C577EE-3227-4BAB-ABF0-298748DAD67D}"/>
              </a:ext>
            </a:extLst>
          </p:cNvPr>
          <p:cNvSpPr txBox="1"/>
          <p:nvPr/>
        </p:nvSpPr>
        <p:spPr>
          <a:xfrm>
            <a:off x="-59150" y="2445701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Mission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1BB0F60-3C5E-4C60-9552-D268C434C1ED}"/>
              </a:ext>
            </a:extLst>
          </p:cNvPr>
          <p:cNvSpPr txBox="1"/>
          <p:nvPr/>
        </p:nvSpPr>
        <p:spPr>
          <a:xfrm>
            <a:off x="-59150" y="4336727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DP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9933F7C-68F5-4AEB-B2CC-8C680A2516E6}"/>
              </a:ext>
            </a:extLst>
          </p:cNvPr>
          <p:cNvSpPr/>
          <p:nvPr/>
        </p:nvSpPr>
        <p:spPr>
          <a:xfrm>
            <a:off x="12380554" y="2310568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Universities get a feedback on which skills are needed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9216992-B96C-48EA-8A4F-A8EC8855B035}"/>
              </a:ext>
            </a:extLst>
          </p:cNvPr>
          <p:cNvSpPr/>
          <p:nvPr/>
        </p:nvSpPr>
        <p:spPr>
          <a:xfrm>
            <a:off x="12380554" y="3094854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Goal 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6287FE-4009-41AF-9576-D555347A9845}"/>
              </a:ext>
            </a:extLst>
          </p:cNvPr>
          <p:cNvSpPr/>
          <p:nvPr/>
        </p:nvSpPr>
        <p:spPr>
          <a:xfrm>
            <a:off x="1138205" y="3891406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r>
              <a:rPr lang="en-US"/>
              <a:t>Sentiment analysis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Career analysis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Sector analysis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 Experience analysis 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FA45611-5638-445D-99A5-8D3538D453B8}"/>
              </a:ext>
            </a:extLst>
          </p:cNvPr>
          <p:cNvSpPr/>
          <p:nvPr/>
        </p:nvSpPr>
        <p:spPr>
          <a:xfrm>
            <a:off x="113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/>
              <a:t>Implicit and explicit data analysis</a:t>
            </a:r>
          </a:p>
          <a:p>
            <a:r>
              <a:rPr lang="en-US"/>
              <a:t>Machine learning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49887E8-807D-4F89-8ACC-1327D6BD29E4}"/>
              </a:ext>
            </a:extLst>
          </p:cNvPr>
          <p:cNvSpPr txBox="1"/>
          <p:nvPr/>
        </p:nvSpPr>
        <p:spPr>
          <a:xfrm>
            <a:off x="-59150" y="3248686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Goal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CDA952C-82F7-4FB8-9C47-5A383FD4420E}"/>
              </a:ext>
            </a:extLst>
          </p:cNvPr>
          <p:cNvSpPr txBox="1"/>
          <p:nvPr/>
        </p:nvSpPr>
        <p:spPr>
          <a:xfrm>
            <a:off x="-59150" y="5924050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Methods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414D53D-8167-4B10-A064-EF8C5C49F765}"/>
              </a:ext>
            </a:extLst>
          </p:cNvPr>
          <p:cNvSpPr/>
          <p:nvPr/>
        </p:nvSpPr>
        <p:spPr>
          <a:xfrm>
            <a:off x="4918205" y="3891406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r>
              <a:rPr lang="en-US"/>
              <a:t>Profiling the companies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Sentiment analysis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Crawling the offerings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FCFBBC1-C38A-47FC-AF11-4E210A0041D3}"/>
              </a:ext>
            </a:extLst>
          </p:cNvPr>
          <p:cNvSpPr/>
          <p:nvPr/>
        </p:nvSpPr>
        <p:spPr>
          <a:xfrm>
            <a:off x="491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/>
              <a:t>Web crawling</a:t>
            </a:r>
          </a:p>
          <a:p>
            <a:r>
              <a:rPr lang="en-US"/>
              <a:t>Machin learning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16A28AC-50DD-4AD7-8E86-92804FA73759}"/>
              </a:ext>
            </a:extLst>
          </p:cNvPr>
          <p:cNvSpPr/>
          <p:nvPr/>
        </p:nvSpPr>
        <p:spPr>
          <a:xfrm>
            <a:off x="8698205" y="3925407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r>
              <a:rPr lang="en-US"/>
              <a:t>Example path of a customer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UX and UI</a:t>
            </a:r>
          </a:p>
          <a:p>
            <a:pPr marL="400050" indent="-400050">
              <a:buFont typeface="+mj-lt"/>
              <a:buAutoNum type="romanUcPeriod"/>
            </a:pPr>
            <a:r>
              <a:rPr lang="en-US" err="1"/>
              <a:t>Recomandation</a:t>
            </a:r>
            <a:endParaRPr lang="en-US"/>
          </a:p>
          <a:p>
            <a:pPr marL="400050" indent="-400050">
              <a:buFont typeface="+mj-lt"/>
              <a:buAutoNum type="romanUcPeriod"/>
            </a:pPr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973DB49-DF6D-4F1B-A25B-6F11D160F821}"/>
              </a:ext>
            </a:extLst>
          </p:cNvPr>
          <p:cNvSpPr/>
          <p:nvPr/>
        </p:nvSpPr>
        <p:spPr>
          <a:xfrm>
            <a:off x="869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180327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7777276-2699-4B57-BC35-7034D3CC7836}"/>
              </a:ext>
            </a:extLst>
          </p:cNvPr>
          <p:cNvSpPr/>
          <p:nvPr/>
        </p:nvSpPr>
        <p:spPr>
          <a:xfrm>
            <a:off x="-79815" y="-55524"/>
            <a:ext cx="996846" cy="6962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2A193-EFBC-47E5-BB2E-5D669EDA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B8DC33B-D0AA-48DF-9E84-BA95F693A7B6}"/>
              </a:ext>
            </a:extLst>
          </p:cNvPr>
          <p:cNvSpPr/>
          <p:nvPr/>
        </p:nvSpPr>
        <p:spPr>
          <a:xfrm>
            <a:off x="1138205" y="1499029"/>
            <a:ext cx="10800000" cy="6076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Provide the best and most convenient student on-boarding platform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98459E-8B9A-4B14-A65B-B94F300EB047}"/>
              </a:ext>
            </a:extLst>
          </p:cNvPr>
          <p:cNvSpPr/>
          <p:nvPr/>
        </p:nvSpPr>
        <p:spPr>
          <a:xfrm>
            <a:off x="1138205" y="231056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Access to Swiss wide student data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2AC8E50-C979-4694-81BF-808B5DC9FF0C}"/>
              </a:ext>
            </a:extLst>
          </p:cNvPr>
          <p:cNvSpPr/>
          <p:nvPr/>
        </p:nvSpPr>
        <p:spPr>
          <a:xfrm>
            <a:off x="4918205" y="231056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3EF3438-6C17-4D88-A38A-AEC61F4F0DD9}"/>
              </a:ext>
            </a:extLst>
          </p:cNvPr>
          <p:cNvSpPr/>
          <p:nvPr/>
        </p:nvSpPr>
        <p:spPr>
          <a:xfrm>
            <a:off x="8698205" y="231880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864FD41-18CB-4751-B110-D64EB19524D8}"/>
              </a:ext>
            </a:extLst>
          </p:cNvPr>
          <p:cNvSpPr/>
          <p:nvPr/>
        </p:nvSpPr>
        <p:spPr>
          <a:xfrm>
            <a:off x="1138205" y="3122109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596F668-293F-455B-BE73-E98DAC312C22}"/>
              </a:ext>
            </a:extLst>
          </p:cNvPr>
          <p:cNvSpPr/>
          <p:nvPr/>
        </p:nvSpPr>
        <p:spPr>
          <a:xfrm>
            <a:off x="4918205" y="3122109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06172CE-5FFF-40EC-97D7-357D9632C811}"/>
              </a:ext>
            </a:extLst>
          </p:cNvPr>
          <p:cNvSpPr/>
          <p:nvPr/>
        </p:nvSpPr>
        <p:spPr>
          <a:xfrm>
            <a:off x="8698205" y="3122108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0DA3AF8-FF36-4669-BB30-368EFD5EB242}"/>
              </a:ext>
            </a:extLst>
          </p:cNvPr>
          <p:cNvSpPr txBox="1"/>
          <p:nvPr/>
        </p:nvSpPr>
        <p:spPr>
          <a:xfrm>
            <a:off x="-59150" y="1604303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Vision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C577EE-3227-4BAB-ABF0-298748DAD67D}"/>
              </a:ext>
            </a:extLst>
          </p:cNvPr>
          <p:cNvSpPr txBox="1"/>
          <p:nvPr/>
        </p:nvSpPr>
        <p:spPr>
          <a:xfrm>
            <a:off x="-59150" y="2445701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Mission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1BB0F60-3C5E-4C60-9552-D268C434C1ED}"/>
              </a:ext>
            </a:extLst>
          </p:cNvPr>
          <p:cNvSpPr txBox="1"/>
          <p:nvPr/>
        </p:nvSpPr>
        <p:spPr>
          <a:xfrm>
            <a:off x="-59150" y="4336727"/>
            <a:ext cx="1294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Design </a:t>
            </a:r>
          </a:p>
          <a:p>
            <a:r>
              <a:rPr lang="en-US"/>
              <a:t>Principle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6287FE-4009-41AF-9576-D555347A9845}"/>
              </a:ext>
            </a:extLst>
          </p:cNvPr>
          <p:cNvSpPr/>
          <p:nvPr/>
        </p:nvSpPr>
        <p:spPr>
          <a:xfrm>
            <a:off x="1138205" y="3891406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FA45611-5638-445D-99A5-8D3538D453B8}"/>
              </a:ext>
            </a:extLst>
          </p:cNvPr>
          <p:cNvSpPr/>
          <p:nvPr/>
        </p:nvSpPr>
        <p:spPr>
          <a:xfrm>
            <a:off x="113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49887E8-807D-4F89-8ACC-1327D6BD29E4}"/>
              </a:ext>
            </a:extLst>
          </p:cNvPr>
          <p:cNvSpPr txBox="1"/>
          <p:nvPr/>
        </p:nvSpPr>
        <p:spPr>
          <a:xfrm>
            <a:off x="-59150" y="3248686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Goal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CDA952C-82F7-4FB8-9C47-5A383FD4420E}"/>
              </a:ext>
            </a:extLst>
          </p:cNvPr>
          <p:cNvSpPr txBox="1"/>
          <p:nvPr/>
        </p:nvSpPr>
        <p:spPr>
          <a:xfrm>
            <a:off x="-59150" y="5924050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Methods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414D53D-8167-4B10-A064-EF8C5C49F765}"/>
              </a:ext>
            </a:extLst>
          </p:cNvPr>
          <p:cNvSpPr/>
          <p:nvPr/>
        </p:nvSpPr>
        <p:spPr>
          <a:xfrm>
            <a:off x="4918205" y="3891406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FCFBBC1-C38A-47FC-AF11-4E210A0041D3}"/>
              </a:ext>
            </a:extLst>
          </p:cNvPr>
          <p:cNvSpPr/>
          <p:nvPr/>
        </p:nvSpPr>
        <p:spPr>
          <a:xfrm>
            <a:off x="491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16A28AC-50DD-4AD7-8E86-92804FA73759}"/>
              </a:ext>
            </a:extLst>
          </p:cNvPr>
          <p:cNvSpPr/>
          <p:nvPr/>
        </p:nvSpPr>
        <p:spPr>
          <a:xfrm>
            <a:off x="8698205" y="3925407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973DB49-DF6D-4F1B-A25B-6F11D160F821}"/>
              </a:ext>
            </a:extLst>
          </p:cNvPr>
          <p:cNvSpPr/>
          <p:nvPr/>
        </p:nvSpPr>
        <p:spPr>
          <a:xfrm>
            <a:off x="869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86662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9C105D7E31046BC4F809853EC8C0E" ma:contentTypeVersion="6" ma:contentTypeDescription="Create a new document." ma:contentTypeScope="" ma:versionID="c8657d84cbcb3d3343990a27ef4d1ac2">
  <xsd:schema xmlns:xsd="http://www.w3.org/2001/XMLSchema" xmlns:xs="http://www.w3.org/2001/XMLSchema" xmlns:p="http://schemas.microsoft.com/office/2006/metadata/properties" xmlns:ns2="dcd3b7ff-f528-4170-a52f-e83b844e5d81" targetNamespace="http://schemas.microsoft.com/office/2006/metadata/properties" ma:root="true" ma:fieldsID="0d965c9d2de9ae1ba3476ad8e0144a56" ns2:_="">
    <xsd:import namespace="dcd3b7ff-f528-4170-a52f-e83b844e5d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3b7ff-f528-4170-a52f-e83b844e5d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5E0DA6-A53B-414E-84F5-AC270393C0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9B192E-9BDA-465C-A03C-F55C5A75F9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d3b7ff-f528-4170-a52f-e83b844e5d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18834A-984F-461F-AA51-A4857E6AAEC4}">
  <ds:schemaRefs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dcd3b7ff-f528-4170-a52f-e83b844e5d8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549</Words>
  <Application>Microsoft Office PowerPoint</Application>
  <PresentationFormat>Widescreen</PresentationFormat>
  <Paragraphs>142</Paragraphs>
  <Slides>15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Wingdings</vt:lpstr>
      <vt:lpstr>Paket</vt:lpstr>
      <vt:lpstr>Agile Business Analysis</vt:lpstr>
      <vt:lpstr>The Start-Up Challenge </vt:lpstr>
      <vt:lpstr>Expected objectives</vt:lpstr>
      <vt:lpstr>Demand for an agile approach</vt:lpstr>
      <vt:lpstr>Benefits of the agile approach</vt:lpstr>
      <vt:lpstr>Combination of design thinking and agile</vt:lpstr>
      <vt:lpstr>Business Prototype How the first year could look like</vt:lpstr>
      <vt:lpstr>Vision</vt:lpstr>
      <vt:lpstr>Vision</vt:lpstr>
      <vt:lpstr>Scope of the Project</vt:lpstr>
      <vt:lpstr>Core Business Process Overview</vt:lpstr>
      <vt:lpstr>Approach</vt:lpstr>
      <vt:lpstr>Reasons for agile approach</vt:lpstr>
      <vt:lpstr>Roadmap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Nann, Yannick</cp:lastModifiedBy>
  <cp:revision>2</cp:revision>
  <dcterms:created xsi:type="dcterms:W3CDTF">2013-07-15T20:26:40Z</dcterms:created>
  <dcterms:modified xsi:type="dcterms:W3CDTF">2019-10-04T05:18:31Z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0x010100A819C105D7E31046BC4F809853EC8C0E</vt:lpwstr>
  </property>
</Properties>
</file>