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0"/>
  </p:notesMasterIdLst>
  <p:sldIdLst>
    <p:sldId id="256" r:id="rId5"/>
    <p:sldId id="257" r:id="rId6"/>
    <p:sldId id="267" r:id="rId7"/>
    <p:sldId id="269" r:id="rId8"/>
    <p:sldId id="270" r:id="rId9"/>
    <p:sldId id="268" r:id="rId10"/>
    <p:sldId id="271" r:id="rId11"/>
    <p:sldId id="262" r:id="rId12"/>
    <p:sldId id="266" r:id="rId13"/>
    <p:sldId id="259" r:id="rId14"/>
    <p:sldId id="265" r:id="rId15"/>
    <p:sldId id="261" r:id="rId16"/>
    <p:sldId id="260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üner Peter (s)" initials="GP(" lastIdx="3" clrIdx="0">
    <p:extLst>
      <p:ext uri="{19B8F6BF-5375-455C-9EA6-DF929625EA0E}">
        <p15:presenceInfo xmlns:p15="http://schemas.microsoft.com/office/powerpoint/2012/main" userId="S::peter.gruener@students.fhnw.ch::6b4dd0a1-95ce-4bc1-b719-d98555ea5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FB5"/>
    <a:srgbClr val="9CAF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09E0D-DED6-5642-97F2-71444DB5D1E3}" v="625" dt="2019-10-02T19:36:3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0241" autoAdjust="0"/>
  </p:normalViewPr>
  <p:slideViewPr>
    <p:cSldViewPr snapToGrid="0">
      <p:cViewPr varScale="1">
        <p:scale>
          <a:sx n="95" d="100"/>
          <a:sy n="95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n Yannick (s)" userId="S::yannick.nann@students.fhnw.ch::76ac4134-6e5f-49cf-98e1-fcbcfd0ba477" providerId="AD" clId="Web-{8EF18967-B858-4D43-9A7D-11C2D1CEF34E}"/>
    <pc:docChg chg="addSld modSld">
      <pc:chgData name="Nann Yannick (s)" userId="S::yannick.nann@students.fhnw.ch::76ac4134-6e5f-49cf-98e1-fcbcfd0ba477" providerId="AD" clId="Web-{8EF18967-B858-4D43-9A7D-11C2D1CEF34E}" dt="2019-09-27T15:51:44.755" v="34"/>
      <pc:docMkLst>
        <pc:docMk/>
      </pc:docMkLst>
      <pc:sldChg chg="modSp">
        <pc:chgData name="Nann Yannick (s)" userId="S::yannick.nann@students.fhnw.ch::76ac4134-6e5f-49cf-98e1-fcbcfd0ba477" providerId="AD" clId="Web-{8EF18967-B858-4D43-9A7D-11C2D1CEF34E}" dt="2019-09-27T15:51:34.599" v="32" actId="20577"/>
        <pc:sldMkLst>
          <pc:docMk/>
          <pc:sldMk cId="109857222" sldId="256"/>
        </pc:sldMkLst>
        <pc:spChg chg="mod">
          <ac:chgData name="Nann Yannick (s)" userId="S::yannick.nann@students.fhnw.ch::76ac4134-6e5f-49cf-98e1-fcbcfd0ba477" providerId="AD" clId="Web-{8EF18967-B858-4D43-9A7D-11C2D1CEF34E}" dt="2019-09-27T15:51:19.56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n Yannick (s)" userId="S::yannick.nann@students.fhnw.ch::76ac4134-6e5f-49cf-98e1-fcbcfd0ba477" providerId="AD" clId="Web-{8EF18967-B858-4D43-9A7D-11C2D1CEF34E}" dt="2019-09-27T15:51:34.599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ann Yannick (s)" userId="S::yannick.nann@students.fhnw.ch::76ac4134-6e5f-49cf-98e1-fcbcfd0ba477" providerId="AD" clId="Web-{8EF18967-B858-4D43-9A7D-11C2D1CEF34E}" dt="2019-09-27T15:51:44.755" v="34"/>
        <pc:sldMkLst>
          <pc:docMk/>
          <pc:sldMk cId="2453930171" sldId="257"/>
        </pc:sldMkLst>
      </pc:sldChg>
    </pc:docChg>
  </pc:docChgLst>
  <pc:docChgLst>
    <pc:chgData name="Grüner Peter (s)" userId="6b4dd0a1-95ce-4bc1-b719-d98555ea56d9" providerId="ADAL" clId="{BA609E0D-DED6-5642-97F2-71444DB5D1E3}"/>
    <pc:docChg chg="undo custSel modSld">
      <pc:chgData name="Grüner Peter (s)" userId="6b4dd0a1-95ce-4bc1-b719-d98555ea56d9" providerId="ADAL" clId="{BA609E0D-DED6-5642-97F2-71444DB5D1E3}" dt="2019-10-02T19:37:40.147" v="939" actId="1592"/>
      <pc:docMkLst>
        <pc:docMk/>
      </pc:docMkLst>
      <pc:sldChg chg="modSp">
        <pc:chgData name="Grüner Peter (s)" userId="6b4dd0a1-95ce-4bc1-b719-d98555ea56d9" providerId="ADAL" clId="{BA609E0D-DED6-5642-97F2-71444DB5D1E3}" dt="2019-10-01T15:34:17.820" v="0" actId="20577"/>
        <pc:sldMkLst>
          <pc:docMk/>
          <pc:sldMk cId="109857222" sldId="256"/>
        </pc:sldMkLst>
        <pc:spChg chg="mod">
          <ac:chgData name="Grüner Peter (s)" userId="6b4dd0a1-95ce-4bc1-b719-d98555ea56d9" providerId="ADAL" clId="{BA609E0D-DED6-5642-97F2-71444DB5D1E3}" dt="2019-10-01T15:34:17.82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üner Peter (s)" userId="6b4dd0a1-95ce-4bc1-b719-d98555ea56d9" providerId="ADAL" clId="{BA609E0D-DED6-5642-97F2-71444DB5D1E3}" dt="2019-10-02T19:17:20.163" v="567" actId="20577"/>
        <pc:sldMkLst>
          <pc:docMk/>
          <pc:sldMk cId="2453930171" sldId="257"/>
        </pc:sldMkLst>
        <pc:spChg chg="mod">
          <ac:chgData name="Grüner Peter (s)" userId="6b4dd0a1-95ce-4bc1-b719-d98555ea56d9" providerId="ADAL" clId="{BA609E0D-DED6-5642-97F2-71444DB5D1E3}" dt="2019-10-01T15:34:49.835" v="18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Grüner Peter (s)" userId="6b4dd0a1-95ce-4bc1-b719-d98555ea56d9" providerId="ADAL" clId="{BA609E0D-DED6-5642-97F2-71444DB5D1E3}" dt="2019-10-02T19:17:20.163" v="567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Cm modCm">
        <pc:chgData name="Grüner Peter (s)" userId="6b4dd0a1-95ce-4bc1-b719-d98555ea56d9" providerId="ADAL" clId="{BA609E0D-DED6-5642-97F2-71444DB5D1E3}" dt="2019-10-02T19:36:42.614" v="935" actId="20577"/>
        <pc:sldMkLst>
          <pc:docMk/>
          <pc:sldMk cId="283696845" sldId="259"/>
        </pc:sldMkLst>
        <pc:spChg chg="mod">
          <ac:chgData name="Grüner Peter (s)" userId="6b4dd0a1-95ce-4bc1-b719-d98555ea56d9" providerId="ADAL" clId="{BA609E0D-DED6-5642-97F2-71444DB5D1E3}" dt="2019-10-02T19:36:42.614" v="935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addCm delCm">
        <pc:chgData name="Grüner Peter (s)" userId="6b4dd0a1-95ce-4bc1-b719-d98555ea56d9" providerId="ADAL" clId="{BA609E0D-DED6-5642-97F2-71444DB5D1E3}" dt="2019-10-02T19:37:40.147" v="939" actId="1592"/>
        <pc:sldMkLst>
          <pc:docMk/>
          <pc:sldMk cId="813263436" sldId="260"/>
        </pc:sldMkLst>
      </pc:sldChg>
      <pc:sldChg chg="addSp modSp modAnim">
        <pc:chgData name="Grüner Peter (s)" userId="6b4dd0a1-95ce-4bc1-b719-d98555ea56d9" providerId="ADAL" clId="{BA609E0D-DED6-5642-97F2-71444DB5D1E3}" dt="2019-10-02T19:31:27.073" v="833"/>
        <pc:sldMkLst>
          <pc:docMk/>
          <pc:sldMk cId="754690440" sldId="267"/>
        </pc:sldMkLst>
        <pc:spChg chg="mod">
          <ac:chgData name="Grüner Peter (s)" userId="6b4dd0a1-95ce-4bc1-b719-d98555ea56d9" providerId="ADAL" clId="{BA609E0D-DED6-5642-97F2-71444DB5D1E3}" dt="2019-10-01T15:47:59.827" v="409" actId="207"/>
          <ac:spMkLst>
            <pc:docMk/>
            <pc:sldMk cId="754690440" sldId="267"/>
            <ac:spMk id="10" creationId="{1151DA14-094B-4D3D-A233-08274B522221}"/>
          </ac:spMkLst>
        </pc:spChg>
        <pc:spChg chg="mod">
          <ac:chgData name="Grüner Peter (s)" userId="6b4dd0a1-95ce-4bc1-b719-d98555ea56d9" providerId="ADAL" clId="{BA609E0D-DED6-5642-97F2-71444DB5D1E3}" dt="2019-10-01T15:48:19.746" v="414" actId="207"/>
          <ac:spMkLst>
            <pc:docMk/>
            <pc:sldMk cId="754690440" sldId="267"/>
            <ac:spMk id="11" creationId="{44680B51-ED08-4857-8FF2-B0B439C592A8}"/>
          </ac:spMkLst>
        </pc:spChg>
        <pc:spChg chg="mod">
          <ac:chgData name="Grüner Peter (s)" userId="6b4dd0a1-95ce-4bc1-b719-d98555ea56d9" providerId="ADAL" clId="{BA609E0D-DED6-5642-97F2-71444DB5D1E3}" dt="2019-10-01T15:48:26.139" v="416" actId="207"/>
          <ac:spMkLst>
            <pc:docMk/>
            <pc:sldMk cId="754690440" sldId="267"/>
            <ac:spMk id="12" creationId="{DDACA1DE-9314-46C3-831C-9F83A0F84466}"/>
          </ac:spMkLst>
        </pc:spChg>
        <pc:spChg chg="mod">
          <ac:chgData name="Grüner Peter (s)" userId="6b4dd0a1-95ce-4bc1-b719-d98555ea56d9" providerId="ADAL" clId="{BA609E0D-DED6-5642-97F2-71444DB5D1E3}" dt="2019-10-02T19:25:56.598" v="784" actId="20577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Grüner Peter (s)" userId="6b4dd0a1-95ce-4bc1-b719-d98555ea56d9" providerId="ADAL" clId="{BA609E0D-DED6-5642-97F2-71444DB5D1E3}" dt="2019-10-02T19:31:01.423" v="829" actId="1076"/>
          <ac:spMkLst>
            <pc:docMk/>
            <pc:sldMk cId="754690440" sldId="267"/>
            <ac:spMk id="16" creationId="{A773FEFF-6CFE-6146-9D34-3A07ADDC0322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7" creationId="{9FD60D3F-E7AC-49AC-B259-804AFBB58AEC}"/>
          </ac:spMkLst>
        </pc:spChg>
        <pc:spChg chg="mod">
          <ac:chgData name="Grüner Peter (s)" userId="6b4dd0a1-95ce-4bc1-b719-d98555ea56d9" providerId="ADAL" clId="{BA609E0D-DED6-5642-97F2-71444DB5D1E3}" dt="2019-10-02T19:26:32.911" v="787" actId="1076"/>
          <ac:spMkLst>
            <pc:docMk/>
            <pc:sldMk cId="754690440" sldId="267"/>
            <ac:spMk id="18" creationId="{02E42322-7119-4322-8F73-E1A9A4A6D6B3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9" creationId="{A41E41EF-37FC-4554-81C3-ECE13A27FDE7}"/>
          </ac:spMkLst>
        </pc:spChg>
        <pc:spChg chg="mod">
          <ac:chgData name="Grüner Peter (s)" userId="6b4dd0a1-95ce-4bc1-b719-d98555ea56d9" providerId="ADAL" clId="{BA609E0D-DED6-5642-97F2-71444DB5D1E3}" dt="2019-10-02T19:30:39.915" v="824" actId="1076"/>
          <ac:spMkLst>
            <pc:docMk/>
            <pc:sldMk cId="754690440" sldId="267"/>
            <ac:spMk id="20" creationId="{D6DC9DEB-982D-4386-B5EF-478467A137F8}"/>
          </ac:spMkLst>
        </pc:spChg>
        <pc:spChg chg="add mod">
          <ac:chgData name="Grüner Peter (s)" userId="6b4dd0a1-95ce-4bc1-b719-d98555ea56d9" providerId="ADAL" clId="{BA609E0D-DED6-5642-97F2-71444DB5D1E3}" dt="2019-10-02T19:31:19.620" v="832" actId="6549"/>
          <ac:spMkLst>
            <pc:docMk/>
            <pc:sldMk cId="754690440" sldId="267"/>
            <ac:spMk id="21" creationId="{1111BC93-7B4D-6C41-9DD6-DCCA4C8AF86A}"/>
          </ac:spMkLst>
        </pc:sp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3" creationId="{AB89D52C-DDDD-4FED-87C3-88ADC3C764C6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4" creationId="{3D3E96EC-60D0-4007-A40A-BDCBD7BD5819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">
        <pc:chgData name="Grüner Peter (s)" userId="6b4dd0a1-95ce-4bc1-b719-d98555ea56d9" providerId="ADAL" clId="{BA609E0D-DED6-5642-97F2-71444DB5D1E3}" dt="2019-10-02T19:18:54.159" v="652" actId="20577"/>
        <pc:sldMkLst>
          <pc:docMk/>
          <pc:sldMk cId="2502263574" sldId="268"/>
        </pc:sldMkLst>
        <pc:spChg chg="mod">
          <ac:chgData name="Grüner Peter (s)" userId="6b4dd0a1-95ce-4bc1-b719-d98555ea56d9" providerId="ADAL" clId="{BA609E0D-DED6-5642-97F2-71444DB5D1E3}" dt="2019-10-02T19:18:54.159" v="652" actId="20577"/>
          <ac:spMkLst>
            <pc:docMk/>
            <pc:sldMk cId="2502263574" sldId="268"/>
            <ac:spMk id="3" creationId="{ABA6B69D-7BC5-45EA-B9A1-F02FECE716AA}"/>
          </ac:spMkLst>
        </pc:spChg>
      </pc:sldChg>
      <pc:sldChg chg="modSp">
        <pc:chgData name="Grüner Peter (s)" userId="6b4dd0a1-95ce-4bc1-b719-d98555ea56d9" providerId="ADAL" clId="{BA609E0D-DED6-5642-97F2-71444DB5D1E3}" dt="2019-10-02T19:33:00.207" v="871" actId="20577"/>
        <pc:sldMkLst>
          <pc:docMk/>
          <pc:sldMk cId="523536365" sldId="269"/>
        </pc:sldMkLst>
        <pc:spChg chg="mod">
          <ac:chgData name="Grüner Peter (s)" userId="6b4dd0a1-95ce-4bc1-b719-d98555ea56d9" providerId="ADAL" clId="{BA609E0D-DED6-5642-97F2-71444DB5D1E3}" dt="2019-10-02T19:33:00.207" v="871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modSp">
        <pc:chgData name="Grüner Peter (s)" userId="6b4dd0a1-95ce-4bc1-b719-d98555ea56d9" providerId="ADAL" clId="{BA609E0D-DED6-5642-97F2-71444DB5D1E3}" dt="2019-10-02T19:33:55.284" v="886" actId="1036"/>
        <pc:sldMkLst>
          <pc:docMk/>
          <pc:sldMk cId="2653807472" sldId="270"/>
        </pc:sldMkLst>
        <pc:spChg chg="mod">
          <ac:chgData name="Grüner Peter (s)" userId="6b4dd0a1-95ce-4bc1-b719-d98555ea56d9" providerId="ADAL" clId="{BA609E0D-DED6-5642-97F2-71444DB5D1E3}" dt="2019-10-02T19:33:55.284" v="886" actId="1036"/>
          <ac:spMkLst>
            <pc:docMk/>
            <pc:sldMk cId="2653807472" sldId="270"/>
            <ac:spMk id="5" creationId="{91F0CB18-FE14-46FC-8605-A052A92F7ACB}"/>
          </ac:spMkLst>
        </pc:spChg>
        <pc:spChg chg="mod">
          <ac:chgData name="Grüner Peter (s)" userId="6b4dd0a1-95ce-4bc1-b719-d98555ea56d9" providerId="ADAL" clId="{BA609E0D-DED6-5642-97F2-71444DB5D1E3}" dt="2019-10-02T19:33:46.618" v="884" actId="1035"/>
          <ac:spMkLst>
            <pc:docMk/>
            <pc:sldMk cId="2653807472" sldId="270"/>
            <ac:spMk id="12" creationId="{DF918EB3-AB41-4678-BE1E-5433C6A52883}"/>
          </ac:spMkLst>
        </pc:spChg>
      </pc:sldChg>
    </pc:docChg>
  </pc:docChgLst>
  <pc:docChgLst>
    <pc:chgData name="Yannick Nann" userId="76ac4134-6e5f-49cf-98e1-fcbcfd0ba477" providerId="ADAL" clId="{7B4C4DD5-1200-41CE-805F-C756B38B46E8}"/>
    <pc:docChg chg="undo custSel addSld modSld">
      <pc:chgData name="Yannick Nann" userId="76ac4134-6e5f-49cf-98e1-fcbcfd0ba477" providerId="ADAL" clId="{7B4C4DD5-1200-41CE-805F-C756B38B46E8}" dt="2019-09-27T16:02:49.814" v="1056" actId="20577"/>
      <pc:docMkLst>
        <pc:docMk/>
      </pc:docMkLst>
      <pc:sldChg chg="modSp">
        <pc:chgData name="Yannick Nann" userId="76ac4134-6e5f-49cf-98e1-fcbcfd0ba477" providerId="ADAL" clId="{7B4C4DD5-1200-41CE-805F-C756B38B46E8}" dt="2019-09-27T16:01:05.958" v="792" actId="20577"/>
        <pc:sldMkLst>
          <pc:docMk/>
          <pc:sldMk cId="2453930171" sldId="257"/>
        </pc:sldMkLst>
        <pc:spChg chg="mod">
          <ac:chgData name="Yannick Nann" userId="76ac4134-6e5f-49cf-98e1-fcbcfd0ba477" providerId="ADAL" clId="{7B4C4DD5-1200-41CE-805F-C756B38B46E8}" dt="2019-09-27T16:01:05.958" v="792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Yannick Nann" userId="76ac4134-6e5f-49cf-98e1-fcbcfd0ba477" providerId="ADAL" clId="{7B4C4DD5-1200-41CE-805F-C756B38B46E8}" dt="2019-09-27T16:00:48.210" v="789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">
        <pc:chgData name="Yannick Nann" userId="76ac4134-6e5f-49cf-98e1-fcbcfd0ba477" providerId="ADAL" clId="{7B4C4DD5-1200-41CE-805F-C756B38B46E8}" dt="2019-09-27T16:02:49.814" v="1056" actId="20577"/>
        <pc:sldMkLst>
          <pc:docMk/>
          <pc:sldMk cId="283696845" sldId="259"/>
        </pc:sldMkLst>
        <pc:spChg chg="mod">
          <ac:chgData name="Yannick Nann" userId="76ac4134-6e5f-49cf-98e1-fcbcfd0ba477" providerId="ADAL" clId="{7B4C4DD5-1200-41CE-805F-C756B38B46E8}" dt="2019-09-27T16:01:47.983" v="871" actId="20577"/>
          <ac:spMkLst>
            <pc:docMk/>
            <pc:sldMk cId="283696845" sldId="259"/>
            <ac:spMk id="2" creationId="{5FCFCBD7-6CBB-453E-B396-793B7530EB2C}"/>
          </ac:spMkLst>
        </pc:spChg>
        <pc:spChg chg="mod">
          <ac:chgData name="Yannick Nann" userId="76ac4134-6e5f-49cf-98e1-fcbcfd0ba477" providerId="ADAL" clId="{7B4C4DD5-1200-41CE-805F-C756B38B46E8}" dt="2019-09-27T16:02:49.814" v="1056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modSp add">
        <pc:chgData name="Yannick Nann" userId="76ac4134-6e5f-49cf-98e1-fcbcfd0ba477" providerId="ADAL" clId="{7B4C4DD5-1200-41CE-805F-C756B38B46E8}" dt="2019-09-27T16:02:20.763" v="945" actId="20577"/>
        <pc:sldMkLst>
          <pc:docMk/>
          <pc:sldMk cId="813263436" sldId="260"/>
        </pc:sldMkLst>
        <pc:spChg chg="mod">
          <ac:chgData name="Yannick Nann" userId="76ac4134-6e5f-49cf-98e1-fcbcfd0ba477" providerId="ADAL" clId="{7B4C4DD5-1200-41CE-805F-C756B38B46E8}" dt="2019-09-27T16:01:58.204" v="906" actId="20577"/>
          <ac:spMkLst>
            <pc:docMk/>
            <pc:sldMk cId="813263436" sldId="260"/>
            <ac:spMk id="2" creationId="{90AA7C52-DBC2-4729-92A6-BEFE48D9D280}"/>
          </ac:spMkLst>
        </pc:spChg>
        <pc:spChg chg="mod">
          <ac:chgData name="Yannick Nann" userId="76ac4134-6e5f-49cf-98e1-fcbcfd0ba477" providerId="ADAL" clId="{7B4C4DD5-1200-41CE-805F-C756B38B46E8}" dt="2019-09-27T16:02:20.763" v="945" actId="20577"/>
          <ac:spMkLst>
            <pc:docMk/>
            <pc:sldMk cId="813263436" sldId="260"/>
            <ac:spMk id="3" creationId="{659847F1-D5E1-4F27-9974-BD78408BAC3E}"/>
          </ac:spMkLst>
        </pc:spChg>
      </pc:sldChg>
      <pc:sldChg chg="modSp add">
        <pc:chgData name="Yannick Nann" userId="76ac4134-6e5f-49cf-98e1-fcbcfd0ba477" providerId="ADAL" clId="{7B4C4DD5-1200-41CE-805F-C756B38B46E8}" dt="2019-09-27T16:02:02.725" v="915" actId="20577"/>
        <pc:sldMkLst>
          <pc:docMk/>
          <pc:sldMk cId="3251999788" sldId="261"/>
        </pc:sldMkLst>
        <pc:spChg chg="mod">
          <ac:chgData name="Yannick Nann" userId="76ac4134-6e5f-49cf-98e1-fcbcfd0ba477" providerId="ADAL" clId="{7B4C4DD5-1200-41CE-805F-C756B38B46E8}" dt="2019-09-27T16:02:02.725" v="915" actId="20577"/>
          <ac:spMkLst>
            <pc:docMk/>
            <pc:sldMk cId="3251999788" sldId="261"/>
            <ac:spMk id="2" creationId="{5DAA339E-3CAE-4C4F-9ADF-E73D12D284BF}"/>
          </ac:spMkLst>
        </pc:spChg>
      </pc:sldChg>
    </pc:docChg>
  </pc:docChgLst>
  <pc:docChgLst>
    <pc:chgData name="Simon Wild" userId="e6b62a7b-7c04-4c1c-9073-1f0de30ac21f" providerId="ADAL" clId="{C35ADD4C-1974-4C96-98D0-BDE8268E5829}"/>
    <pc:docChg chg="undo custSel addSld delSld modSld sldOrd">
      <pc:chgData name="Simon Wild" userId="e6b62a7b-7c04-4c1c-9073-1f0de30ac21f" providerId="ADAL" clId="{C35ADD4C-1974-4C96-98D0-BDE8268E5829}" dt="2019-10-01T15:48:48.670" v="6018"/>
      <pc:docMkLst>
        <pc:docMk/>
      </pc:docMkLst>
      <pc:sldChg chg="modSp">
        <pc:chgData name="Simon Wild" userId="e6b62a7b-7c04-4c1c-9073-1f0de30ac21f" providerId="ADAL" clId="{C35ADD4C-1974-4C96-98D0-BDE8268E5829}" dt="2019-10-01T15:33:36.448" v="5226" actId="20577"/>
        <pc:sldMkLst>
          <pc:docMk/>
          <pc:sldMk cId="2453930171" sldId="257"/>
        </pc:sldMkLst>
        <pc:spChg chg="mod">
          <ac:chgData name="Simon Wild" userId="e6b62a7b-7c04-4c1c-9073-1f0de30ac21f" providerId="ADAL" clId="{C35ADD4C-1974-4C96-98D0-BDE8268E5829}" dt="2019-10-01T15:33:36.448" v="5226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Simon Wild" userId="e6b62a7b-7c04-4c1c-9073-1f0de30ac21f" providerId="ADAL" clId="{C35ADD4C-1974-4C96-98D0-BDE8268E5829}" dt="2019-10-01T15:33:24.415" v="5224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del">
        <pc:chgData name="Simon Wild" userId="e6b62a7b-7c04-4c1c-9073-1f0de30ac21f" providerId="ADAL" clId="{C35ADD4C-1974-4C96-98D0-BDE8268E5829}" dt="2019-10-01T13:49:06.373" v="2369" actId="2696"/>
        <pc:sldMkLst>
          <pc:docMk/>
          <pc:sldMk cId="4251027995" sldId="258"/>
        </pc:sldMkLst>
        <pc:spChg chg="mod">
          <ac:chgData name="Simon Wild" userId="e6b62a7b-7c04-4c1c-9073-1f0de30ac21f" providerId="ADAL" clId="{C35ADD4C-1974-4C96-98D0-BDE8268E5829}" dt="2019-09-29T08:58:49.909" v="278" actId="20577"/>
          <ac:spMkLst>
            <pc:docMk/>
            <pc:sldMk cId="4251027995" sldId="258"/>
            <ac:spMk id="3" creationId="{14B5C616-1DD2-4439-A050-D1084F87506D}"/>
          </ac:spMkLst>
        </pc:spChg>
      </pc:sldChg>
      <pc:sldChg chg="modSp">
        <pc:chgData name="Simon Wild" userId="e6b62a7b-7c04-4c1c-9073-1f0de30ac21f" providerId="ADAL" clId="{C35ADD4C-1974-4C96-98D0-BDE8268E5829}" dt="2019-09-29T09:03:15.378" v="498" actId="313"/>
        <pc:sldMkLst>
          <pc:docMk/>
          <pc:sldMk cId="283696845" sldId="259"/>
        </pc:sldMkLst>
        <pc:spChg chg="mod">
          <ac:chgData name="Simon Wild" userId="e6b62a7b-7c04-4c1c-9073-1f0de30ac21f" providerId="ADAL" clId="{C35ADD4C-1974-4C96-98D0-BDE8268E5829}" dt="2019-09-29T09:03:15.378" v="498" actId="313"/>
          <ac:spMkLst>
            <pc:docMk/>
            <pc:sldMk cId="283696845" sldId="259"/>
            <ac:spMk id="3" creationId="{FB4C7904-F5CF-46C7-893E-8B7118E6E8F6}"/>
          </ac:spMkLst>
        </pc:spChg>
      </pc:sldChg>
      <pc:sldChg chg="ord">
        <pc:chgData name="Simon Wild" userId="e6b62a7b-7c04-4c1c-9073-1f0de30ac21f" providerId="ADAL" clId="{C35ADD4C-1974-4C96-98D0-BDE8268E5829}" dt="2019-10-01T14:18:45.232" v="3821"/>
        <pc:sldMkLst>
          <pc:docMk/>
          <pc:sldMk cId="3251999788" sldId="261"/>
        </pc:sldMkLst>
      </pc:sldChg>
      <pc:sldChg chg="addSp 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1803272746" sldId="262"/>
        </pc:sldMkLst>
        <pc:spChg chg="del mod">
          <ac:chgData name="Simon Wild" userId="e6b62a7b-7c04-4c1c-9073-1f0de30ac21f" providerId="ADAL" clId="{C35ADD4C-1974-4C96-98D0-BDE8268E5829}" dt="2019-09-29T09:04:05.385" v="501" actId="478"/>
          <ac:spMkLst>
            <pc:docMk/>
            <pc:sldMk cId="1803272746" sldId="262"/>
            <ac:spMk id="3" creationId="{14B5C616-1DD2-4439-A050-D1084F87506D}"/>
          </ac:spMkLst>
        </pc:spChg>
        <pc:spChg chg="add mod ord">
          <ac:chgData name="Simon Wild" userId="e6b62a7b-7c04-4c1c-9073-1f0de30ac21f" providerId="ADAL" clId="{C35ADD4C-1974-4C96-98D0-BDE8268E5829}" dt="2019-10-01T13:46:36.975" v="2368" actId="207"/>
          <ac:spMkLst>
            <pc:docMk/>
            <pc:sldMk cId="1803272746" sldId="262"/>
            <ac:spMk id="3" creationId="{E7777276-2699-4B57-BC35-7034D3CC7836}"/>
          </ac:spMkLst>
        </pc:spChg>
        <pc:spChg chg="add del mod">
          <ac:chgData name="Simon Wild" userId="e6b62a7b-7c04-4c1c-9073-1f0de30ac21f" providerId="ADAL" clId="{C35ADD4C-1974-4C96-98D0-BDE8268E5829}" dt="2019-09-29T09:04:08.176" v="502" actId="478"/>
          <ac:spMkLst>
            <pc:docMk/>
            <pc:sldMk cId="1803272746" sldId="262"/>
            <ac:spMk id="5" creationId="{19B62754-6AA8-4A99-8A1E-354AA8BD00E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6" creationId="{7B8DC33B-D0AA-48DF-9E84-BA95F693A7B6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7" creationId="{5B98459E-8B9A-4B14-A65B-B94F300EB047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8" creationId="{C2AC8E50-C979-4694-81BF-808B5DC9FF0C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9" creationId="{53EF3438-6C17-4D88-A38A-AEC61F4F0DD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0" creationId="{C864FD41-18CB-4751-B110-D64EB19524D8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1" creationId="{6596F668-293F-455B-BE73-E98DAC312C22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2" creationId="{306172CE-5FFF-40EC-97D7-357D9632C811}"/>
          </ac:spMkLst>
        </pc:spChg>
        <pc:spChg chg="add mod">
          <ac:chgData name="Simon Wild" userId="e6b62a7b-7c04-4c1c-9073-1f0de30ac21f" providerId="ADAL" clId="{C35ADD4C-1974-4C96-98D0-BDE8268E5829}" dt="2019-10-01T13:45:14.472" v="2365" actId="1076"/>
          <ac:spMkLst>
            <pc:docMk/>
            <pc:sldMk cId="1803272746" sldId="262"/>
            <ac:spMk id="13" creationId="{A0DA3AF8-FF36-4669-BB30-368EFD5EB242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14" creationId="{5AC577EE-3227-4BAB-ABF0-298748DAD67D}"/>
          </ac:spMkLst>
        </pc:spChg>
        <pc:spChg chg="add mod">
          <ac:chgData name="Simon Wild" userId="e6b62a7b-7c04-4c1c-9073-1f0de30ac21f" providerId="ADAL" clId="{C35ADD4C-1974-4C96-98D0-BDE8268E5829}" dt="2019-10-01T13:45:28.117" v="2366" actId="1076"/>
          <ac:spMkLst>
            <pc:docMk/>
            <pc:sldMk cId="1803272746" sldId="262"/>
            <ac:spMk id="15" creationId="{21BB0F60-3C5E-4C60-9552-D268C434C1ED}"/>
          </ac:spMkLst>
        </pc:spChg>
        <pc:spChg chg="add mod">
          <ac:chgData name="Simon Wild" userId="e6b62a7b-7c04-4c1c-9073-1f0de30ac21f" providerId="ADAL" clId="{C35ADD4C-1974-4C96-98D0-BDE8268E5829}" dt="2019-09-29T09:21:44.885" v="1110" actId="1076"/>
          <ac:spMkLst>
            <pc:docMk/>
            <pc:sldMk cId="1803272746" sldId="262"/>
            <ac:spMk id="16" creationId="{89933F7C-68F5-4AEB-B2CC-8C680A2516E6}"/>
          </ac:spMkLst>
        </pc:spChg>
        <pc:spChg chg="add mod">
          <ac:chgData name="Simon Wild" userId="e6b62a7b-7c04-4c1c-9073-1f0de30ac21f" providerId="ADAL" clId="{C35ADD4C-1974-4C96-98D0-BDE8268E5829}" dt="2019-09-29T09:21:56.352" v="1114" actId="20577"/>
          <ac:spMkLst>
            <pc:docMk/>
            <pc:sldMk cId="1803272746" sldId="262"/>
            <ac:spMk id="17" creationId="{C9216992-B96C-48EA-8A4F-A8EC8855B035}"/>
          </ac:spMkLst>
        </pc:spChg>
        <pc:spChg chg="add del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8" creationId="{3F6287FE-4009-41AF-9576-D555347A9845}"/>
          </ac:spMkLst>
        </pc:spChg>
        <pc:spChg chg="add del">
          <ac:chgData name="Simon Wild" userId="e6b62a7b-7c04-4c1c-9073-1f0de30ac21f" providerId="ADAL" clId="{C35ADD4C-1974-4C96-98D0-BDE8268E5829}" dt="2019-09-29T09:25:20.330" v="1321"/>
          <ac:spMkLst>
            <pc:docMk/>
            <pc:sldMk cId="1803272746" sldId="262"/>
            <ac:spMk id="19" creationId="{BA334534-4AB1-43A0-B790-ACAC6620DA9B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0" creationId="{CFA45611-5638-445D-99A5-8D3538D453B8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21" creationId="{B49887E8-807D-4F89-8ACC-1327D6BD29E4}"/>
          </ac:spMkLst>
        </pc:spChg>
        <pc:spChg chg="add mod">
          <ac:chgData name="Simon Wild" userId="e6b62a7b-7c04-4c1c-9073-1f0de30ac21f" providerId="ADAL" clId="{C35ADD4C-1974-4C96-98D0-BDE8268E5829}" dt="2019-10-01T13:45:33.218" v="2367" actId="1076"/>
          <ac:spMkLst>
            <pc:docMk/>
            <pc:sldMk cId="1803272746" sldId="262"/>
            <ac:spMk id="22" creationId="{DCDA952C-82F7-4FB8-9C47-5A383FD4420E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3" creationId="{7414D53D-8167-4B10-A064-EF8C5C49F765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4" creationId="{9FCFBBC1-C38A-47FC-AF11-4E210A0041D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5" creationId="{316A28AC-50DD-4AD7-8E86-92804FA7375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4:26.010" v="5229" actId="1076"/>
        <pc:sldMkLst>
          <pc:docMk/>
          <pc:sldMk cId="3040375712" sldId="264"/>
        </pc:sldMkLst>
        <pc:spChg chg="mod">
          <ac:chgData name="Simon Wild" userId="e6b62a7b-7c04-4c1c-9073-1f0de30ac21f" providerId="ADAL" clId="{C35ADD4C-1974-4C96-98D0-BDE8268E5829}" dt="2019-10-01T15:34:26.010" v="5229" actId="1076"/>
          <ac:spMkLst>
            <pc:docMk/>
            <pc:sldMk cId="3040375712" sldId="264"/>
            <ac:spMk id="2" creationId="{5DAA339E-3CAE-4C4F-9ADF-E73D12D284BF}"/>
          </ac:spMkLst>
        </pc:spChg>
        <pc:spChg chg="del">
          <ac:chgData name="Simon Wild" userId="e6b62a7b-7c04-4c1c-9073-1f0de30ac21f" providerId="ADAL" clId="{C35ADD4C-1974-4C96-98D0-BDE8268E5829}" dt="2019-09-29T09:43:07.486" v="1840" actId="478"/>
          <ac:spMkLst>
            <pc:docMk/>
            <pc:sldMk cId="3040375712" sldId="264"/>
            <ac:spMk id="3" creationId="{7B85DABA-BEDB-4A67-9DD8-2658449DD982}"/>
          </ac:spMkLst>
        </pc:spChg>
        <pc:spChg chg="add mod">
          <ac:chgData name="Simon Wild" userId="e6b62a7b-7c04-4c1c-9073-1f0de30ac21f" providerId="ADAL" clId="{C35ADD4C-1974-4C96-98D0-BDE8268E5829}" dt="2019-09-29T09:52:21.704" v="2022" actId="2085"/>
          <ac:spMkLst>
            <pc:docMk/>
            <pc:sldMk cId="3040375712" sldId="264"/>
            <ac:spMk id="4" creationId="{5F827D55-F71F-4528-AF07-948385F7DBF3}"/>
          </ac:spMkLst>
        </pc:spChg>
        <pc:spChg chg="add del mod">
          <ac:chgData name="Simon Wild" userId="e6b62a7b-7c04-4c1c-9073-1f0de30ac21f" providerId="ADAL" clId="{C35ADD4C-1974-4C96-98D0-BDE8268E5829}" dt="2019-09-29T09:52:42.407" v="2029" actId="478"/>
          <ac:spMkLst>
            <pc:docMk/>
            <pc:sldMk cId="3040375712" sldId="264"/>
            <ac:spMk id="5" creationId="{FAF2CD9C-A37D-4A6C-A30A-FD104BDFFC63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6" creationId="{83C33D9E-49B8-4E93-9A88-566C04329348}"/>
          </ac:spMkLst>
        </pc:spChg>
        <pc:spChg chg="add mod">
          <ac:chgData name="Simon Wild" userId="e6b62a7b-7c04-4c1c-9073-1f0de30ac21f" providerId="ADAL" clId="{C35ADD4C-1974-4C96-98D0-BDE8268E5829}" dt="2019-09-29T09:50:41.457" v="1972" actId="2085"/>
          <ac:spMkLst>
            <pc:docMk/>
            <pc:sldMk cId="3040375712" sldId="264"/>
            <ac:spMk id="7" creationId="{B0081B65-2EDA-47A2-9D81-F88576B8CDA7}"/>
          </ac:spMkLst>
        </pc:spChg>
        <pc:spChg chg="add del mod">
          <ac:chgData name="Simon Wild" userId="e6b62a7b-7c04-4c1c-9073-1f0de30ac21f" providerId="ADAL" clId="{C35ADD4C-1974-4C96-98D0-BDE8268E5829}" dt="2019-09-29T09:52:58.257" v="2031" actId="478"/>
          <ac:spMkLst>
            <pc:docMk/>
            <pc:sldMk cId="3040375712" sldId="264"/>
            <ac:spMk id="8" creationId="{47A36671-E7C7-4DD5-AC56-FB81D315AAF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9" creationId="{13E4A8AE-5505-45F3-8EF6-CD83772242E4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0" creationId="{CCE59171-B3EF-422E-B564-BB978D61ED3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1" creationId="{5B0299E2-716F-4FC4-8948-AC6B588250C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2" creationId="{4A1072E5-08D8-4A71-B76C-33539465142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3" creationId="{3AD1AC57-651A-48F7-B824-513CA833CA9D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4" creationId="{D7B0CAFB-C08A-4864-9B6D-24DA941A5FE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5" creationId="{7D1501E8-4C25-48E7-9F6E-D0484F68B569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6" creationId="{539591D0-285F-4A5D-B6C6-F2B3F81FC998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7" creationId="{A87798B3-72DE-4019-84B7-7C5463C2358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8" creationId="{D8410A70-EEDA-4918-9481-80CC0BA940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9" creationId="{F752C358-99D5-4381-B671-EF2E5FF736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0" creationId="{3CE5851D-FE87-4989-B1E1-351098B47FD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1" creationId="{3C098E84-3EFE-468D-B7B5-4D31E715E4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2" creationId="{2EF6D30C-79D2-4E6F-8BC2-1A8748FE35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3" creationId="{992AC2D7-C5C8-46A2-98DE-88BC123B38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4" creationId="{AA9D0B97-108C-490B-A57E-0B36ABAA935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5" creationId="{7021F384-A393-490C-9951-945C890DFA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6" creationId="{319EBECC-288A-4A8B-87B5-B5FBC05225F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7" creationId="{E219ED1D-3B6A-4BCA-BE4D-7F0E060B4F6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8" creationId="{D43183F7-457C-48ED-9497-E5FD25CC83F1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9" creationId="{8327973A-1FC6-4B83-8F43-88550746FBA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0" creationId="{45653BEC-B050-4A0B-8433-49525496FB6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1" creationId="{D48EBB55-D250-46B0-B3AC-B93B8EF3EF9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2" creationId="{D33AC1DA-563C-4428-AD98-66FBD51323B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3" creationId="{C6F15EFD-11A7-4654-836A-DDF295C70B7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4" creationId="{FBBDE4B3-BC6F-485A-A967-36D6C0B03BF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5" creationId="{844D70B9-1AE5-4917-8E44-BCDBFC821A2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6" creationId="{DE48B062-4571-4DBB-BA9A-DD0588A02C94}"/>
          </ac:spMkLst>
        </pc:spChg>
        <pc:spChg chg="add mod">
          <ac:chgData name="Simon Wild" userId="e6b62a7b-7c04-4c1c-9073-1f0de30ac21f" providerId="ADAL" clId="{C35ADD4C-1974-4C96-98D0-BDE8268E5829}" dt="2019-09-29T09:53:51.372" v="2044" actId="14100"/>
          <ac:spMkLst>
            <pc:docMk/>
            <pc:sldMk cId="3040375712" sldId="264"/>
            <ac:spMk id="37" creationId="{84E06B30-DE04-4BCF-B155-2B079DD1C402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8" creationId="{A0B6B1EB-A40E-4204-A30A-7B65FA026DD3}"/>
          </ac:spMkLst>
        </pc:spChg>
        <pc:spChg chg="add mod">
          <ac:chgData name="Simon Wild" userId="e6b62a7b-7c04-4c1c-9073-1f0de30ac21f" providerId="ADAL" clId="{C35ADD4C-1974-4C96-98D0-BDE8268E5829}" dt="2019-09-29T09:53:57.112" v="2045" actId="14100"/>
          <ac:spMkLst>
            <pc:docMk/>
            <pc:sldMk cId="3040375712" sldId="264"/>
            <ac:spMk id="39" creationId="{4CD8315B-1AA8-4B40-9349-BE11A1E1CC9B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40" creationId="{07003CA4-C3F0-4535-9399-EE6F03E7A3E3}"/>
          </ac:spMkLst>
        </pc:spChg>
        <pc:spChg chg="add del mod">
          <ac:chgData name="Simon Wild" userId="e6b62a7b-7c04-4c1c-9073-1f0de30ac21f" providerId="ADAL" clId="{C35ADD4C-1974-4C96-98D0-BDE8268E5829}" dt="2019-09-29T09:45:54.144" v="1889" actId="478"/>
          <ac:spMkLst>
            <pc:docMk/>
            <pc:sldMk cId="3040375712" sldId="264"/>
            <ac:spMk id="42" creationId="{D0900171-B45C-4867-97EA-A36D191DDA9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4" creationId="{5DC1F237-CA0A-4770-8FAE-EBE9C09A6A3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5" creationId="{814D74A6-F249-4C22-B57C-8BB1410DC0D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6" creationId="{C34CFC47-2888-41E2-A91F-529CBE96344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7" creationId="{C4E660A2-7283-400A-8D7E-5713BB84D9E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8" creationId="{B45F6179-81DD-45DD-80C0-3EBAB63DCA23}"/>
          </ac:spMkLst>
        </pc:spChg>
        <pc:spChg chg="add del mod">
          <ac:chgData name="Simon Wild" userId="e6b62a7b-7c04-4c1c-9073-1f0de30ac21f" providerId="ADAL" clId="{C35ADD4C-1974-4C96-98D0-BDE8268E5829}" dt="2019-09-29T09:47:04.130" v="1926" actId="478"/>
          <ac:spMkLst>
            <pc:docMk/>
            <pc:sldMk cId="3040375712" sldId="264"/>
            <ac:spMk id="49" creationId="{15F690E3-8722-4565-93E2-8F0492F1A176}"/>
          </ac:spMkLst>
        </pc:spChg>
        <pc:spChg chg="add del mod">
          <ac:chgData name="Simon Wild" userId="e6b62a7b-7c04-4c1c-9073-1f0de30ac21f" providerId="ADAL" clId="{C35ADD4C-1974-4C96-98D0-BDE8268E5829}" dt="2019-09-29T09:44:44.154" v="1869" actId="478"/>
          <ac:spMkLst>
            <pc:docMk/>
            <pc:sldMk cId="3040375712" sldId="264"/>
            <ac:spMk id="50" creationId="{7DB2CB5B-10B4-4567-89C8-109D4A2C5F92}"/>
          </ac:spMkLst>
        </pc:spChg>
        <pc:spChg chg="add del mod">
          <ac:chgData name="Simon Wild" userId="e6b62a7b-7c04-4c1c-9073-1f0de30ac21f" providerId="ADAL" clId="{C35ADD4C-1974-4C96-98D0-BDE8268E5829}" dt="2019-09-29T09:47:06.906" v="1927" actId="478"/>
          <ac:spMkLst>
            <pc:docMk/>
            <pc:sldMk cId="3040375712" sldId="264"/>
            <ac:spMk id="51" creationId="{F0CAB28B-66C6-4552-963A-22032F065464}"/>
          </ac:spMkLst>
        </pc:spChg>
        <pc:spChg chg="add del mod">
          <ac:chgData name="Simon Wild" userId="e6b62a7b-7c04-4c1c-9073-1f0de30ac21f" providerId="ADAL" clId="{C35ADD4C-1974-4C96-98D0-BDE8268E5829}" dt="2019-09-29T09:47:12.786" v="1930" actId="478"/>
          <ac:spMkLst>
            <pc:docMk/>
            <pc:sldMk cId="3040375712" sldId="264"/>
            <ac:spMk id="52" creationId="{B7B4EB05-B537-4D64-BCE4-8C487F14184B}"/>
          </ac:spMkLst>
        </pc:spChg>
        <pc:spChg chg="add del mod">
          <ac:chgData name="Simon Wild" userId="e6b62a7b-7c04-4c1c-9073-1f0de30ac21f" providerId="ADAL" clId="{C35ADD4C-1974-4C96-98D0-BDE8268E5829}" dt="2019-09-29T09:47:09.406" v="1928" actId="478"/>
          <ac:spMkLst>
            <pc:docMk/>
            <pc:sldMk cId="3040375712" sldId="264"/>
            <ac:spMk id="53" creationId="{FAED9ADD-654E-4F5A-8DA9-4D823E3E0831}"/>
          </ac:spMkLst>
        </pc:spChg>
        <pc:spChg chg="add mod">
          <ac:chgData name="Simon Wild" userId="e6b62a7b-7c04-4c1c-9073-1f0de30ac21f" providerId="ADAL" clId="{C35ADD4C-1974-4C96-98D0-BDE8268E5829}" dt="2019-09-29T09:48:57.217" v="1956" actId="13822"/>
          <ac:spMkLst>
            <pc:docMk/>
            <pc:sldMk cId="3040375712" sldId="264"/>
            <ac:spMk id="54" creationId="{2B800475-01C3-453D-A560-A2D993DD5301}"/>
          </ac:spMkLst>
        </pc:spChg>
        <pc:spChg chg="add mod">
          <ac:chgData name="Simon Wild" userId="e6b62a7b-7c04-4c1c-9073-1f0de30ac21f" providerId="ADAL" clId="{C35ADD4C-1974-4C96-98D0-BDE8268E5829}" dt="2019-09-29T09:52:27.903" v="2024" actId="20577"/>
          <ac:spMkLst>
            <pc:docMk/>
            <pc:sldMk cId="3040375712" sldId="264"/>
            <ac:spMk id="55" creationId="{D5EB8040-026B-41D9-ADCE-08CE03B1869B}"/>
          </ac:spMkLst>
        </pc:spChg>
        <pc:spChg chg="add mod">
          <ac:chgData name="Simon Wild" userId="e6b62a7b-7c04-4c1c-9073-1f0de30ac21f" providerId="ADAL" clId="{C35ADD4C-1974-4C96-98D0-BDE8268E5829}" dt="2019-09-29T09:52:30.632" v="2026" actId="20577"/>
          <ac:spMkLst>
            <pc:docMk/>
            <pc:sldMk cId="3040375712" sldId="264"/>
            <ac:spMk id="56" creationId="{262F0F90-0EAB-4BD1-901D-39E471AC71F0}"/>
          </ac:spMkLst>
        </pc:spChg>
        <pc:spChg chg="add mod">
          <ac:chgData name="Simon Wild" userId="e6b62a7b-7c04-4c1c-9073-1f0de30ac21f" providerId="ADAL" clId="{C35ADD4C-1974-4C96-98D0-BDE8268E5829}" dt="2019-09-29T09:52:33.209" v="2028" actId="20577"/>
          <ac:spMkLst>
            <pc:docMk/>
            <pc:sldMk cId="3040375712" sldId="264"/>
            <ac:spMk id="57" creationId="{2F85D2A0-1A92-43BB-BCB0-C1641EE6FA9C}"/>
          </ac:spMkLst>
        </pc:spChg>
        <pc:spChg chg="add mod">
          <ac:chgData name="Simon Wild" userId="e6b62a7b-7c04-4c1c-9073-1f0de30ac21f" providerId="ADAL" clId="{C35ADD4C-1974-4C96-98D0-BDE8268E5829}" dt="2019-09-29T09:57:58.647" v="2186" actId="20577"/>
          <ac:spMkLst>
            <pc:docMk/>
            <pc:sldMk cId="3040375712" sldId="264"/>
            <ac:spMk id="58" creationId="{BEC9DAEA-CEE2-410F-8A4F-3EACE94B9D48}"/>
          </ac:spMkLst>
        </pc:spChg>
        <pc:spChg chg="add mod">
          <ac:chgData name="Simon Wild" userId="e6b62a7b-7c04-4c1c-9073-1f0de30ac21f" providerId="ADAL" clId="{C35ADD4C-1974-4C96-98D0-BDE8268E5829}" dt="2019-09-29T09:54:38.695" v="2066" actId="20577"/>
          <ac:spMkLst>
            <pc:docMk/>
            <pc:sldMk cId="3040375712" sldId="264"/>
            <ac:spMk id="59" creationId="{7D279E1D-7F49-4F38-8C6E-B8AB3E9CA255}"/>
          </ac:spMkLst>
        </pc:spChg>
        <pc:spChg chg="add mod ord">
          <ac:chgData name="Simon Wild" userId="e6b62a7b-7c04-4c1c-9073-1f0de30ac21f" providerId="ADAL" clId="{C35ADD4C-1974-4C96-98D0-BDE8268E5829}" dt="2019-09-29T09:54:09.628" v="2049" actId="170"/>
          <ac:spMkLst>
            <pc:docMk/>
            <pc:sldMk cId="3040375712" sldId="264"/>
            <ac:spMk id="60" creationId="{2B79CB56-6954-476F-93A6-4CA599FC0963}"/>
          </ac:spMkLst>
        </pc:spChg>
        <pc:spChg chg="add mod ord">
          <ac:chgData name="Simon Wild" userId="e6b62a7b-7c04-4c1c-9073-1f0de30ac21f" providerId="ADAL" clId="{C35ADD4C-1974-4C96-98D0-BDE8268E5829}" dt="2019-09-29T09:52:17.085" v="2021" actId="207"/>
          <ac:spMkLst>
            <pc:docMk/>
            <pc:sldMk cId="3040375712" sldId="264"/>
            <ac:spMk id="61" creationId="{A6482667-6187-4F33-8961-33798C48248E}"/>
          </ac:spMkLst>
        </pc:spChg>
        <pc:spChg chg="add mod">
          <ac:chgData name="Simon Wild" userId="e6b62a7b-7c04-4c1c-9073-1f0de30ac21f" providerId="ADAL" clId="{C35ADD4C-1974-4C96-98D0-BDE8268E5829}" dt="2019-09-29T09:54:14.613" v="2050" actId="14100"/>
          <ac:spMkLst>
            <pc:docMk/>
            <pc:sldMk cId="3040375712" sldId="264"/>
            <ac:spMk id="62" creationId="{51F38CA8-3A1E-4389-BB7C-EECE183AF35E}"/>
          </ac:spMkLst>
        </pc:spChg>
        <pc:spChg chg="add mod">
          <ac:chgData name="Simon Wild" userId="e6b62a7b-7c04-4c1c-9073-1f0de30ac21f" providerId="ADAL" clId="{C35ADD4C-1974-4C96-98D0-BDE8268E5829}" dt="2019-09-29T09:55:16.113" v="2081" actId="20577"/>
          <ac:spMkLst>
            <pc:docMk/>
            <pc:sldMk cId="3040375712" sldId="264"/>
            <ac:spMk id="63" creationId="{905F1DE5-BF2F-4AE9-A5D8-39D6607F4FC1}"/>
          </ac:spMkLst>
        </pc:spChg>
        <pc:spChg chg="add mod">
          <ac:chgData name="Simon Wild" userId="e6b62a7b-7c04-4c1c-9073-1f0de30ac21f" providerId="ADAL" clId="{C35ADD4C-1974-4C96-98D0-BDE8268E5829}" dt="2019-09-29T09:55:32.435" v="2099" actId="20577"/>
          <ac:spMkLst>
            <pc:docMk/>
            <pc:sldMk cId="3040375712" sldId="264"/>
            <ac:spMk id="64" creationId="{48FE4048-A078-452C-8241-7586995DF87C}"/>
          </ac:spMkLst>
        </pc:spChg>
        <pc:spChg chg="add mod">
          <ac:chgData name="Simon Wild" userId="e6b62a7b-7c04-4c1c-9073-1f0de30ac21f" providerId="ADAL" clId="{C35ADD4C-1974-4C96-98D0-BDE8268E5829}" dt="2019-09-29T09:57:51.045" v="2176" actId="20577"/>
          <ac:spMkLst>
            <pc:docMk/>
            <pc:sldMk cId="3040375712" sldId="264"/>
            <ac:spMk id="65" creationId="{5E131B16-DF7C-4616-A28A-429D8872060A}"/>
          </ac:spMkLst>
        </pc:spChg>
        <pc:spChg chg="add del mod">
          <ac:chgData name="Simon Wild" userId="e6b62a7b-7c04-4c1c-9073-1f0de30ac21f" providerId="ADAL" clId="{C35ADD4C-1974-4C96-98D0-BDE8268E5829}" dt="2019-09-29T09:57:08.916" v="2165" actId="478"/>
          <ac:spMkLst>
            <pc:docMk/>
            <pc:sldMk cId="3040375712" sldId="264"/>
            <ac:spMk id="66" creationId="{E6172AF3-5F1D-48AF-BDD1-8153FFBBD913}"/>
          </ac:spMkLst>
        </pc:spChg>
        <pc:spChg chg="add mod">
          <ac:chgData name="Simon Wild" userId="e6b62a7b-7c04-4c1c-9073-1f0de30ac21f" providerId="ADAL" clId="{C35ADD4C-1974-4C96-98D0-BDE8268E5829}" dt="2019-09-29T09:58:15.366" v="2201" actId="1076"/>
          <ac:spMkLst>
            <pc:docMk/>
            <pc:sldMk cId="3040375712" sldId="264"/>
            <ac:spMk id="67" creationId="{A297FDFA-D10B-49E6-A361-DAE940B4EC47}"/>
          </ac:spMkLst>
        </pc:spChg>
        <pc:spChg chg="add mod">
          <ac:chgData name="Simon Wild" userId="e6b62a7b-7c04-4c1c-9073-1f0de30ac21f" providerId="ADAL" clId="{C35ADD4C-1974-4C96-98D0-BDE8268E5829}" dt="2019-09-29T09:58:07.601" v="2200" actId="20577"/>
          <ac:spMkLst>
            <pc:docMk/>
            <pc:sldMk cId="3040375712" sldId="264"/>
            <ac:spMk id="68" creationId="{25EA1C8C-5B08-496F-9AC9-EA0024F635F6}"/>
          </ac:spMkLst>
        </pc:spChg>
        <pc:spChg chg="add mod">
          <ac:chgData name="Simon Wild" userId="e6b62a7b-7c04-4c1c-9073-1f0de30ac21f" providerId="ADAL" clId="{C35ADD4C-1974-4C96-98D0-BDE8268E5829}" dt="2019-09-29T09:58:48.393" v="2211" actId="403"/>
          <ac:spMkLst>
            <pc:docMk/>
            <pc:sldMk cId="3040375712" sldId="264"/>
            <ac:spMk id="69" creationId="{E59C93D8-2C6D-475D-88B9-D970DA075E4F}"/>
          </ac:spMkLst>
        </pc:spChg>
        <pc:picChg chg="add del mod">
          <ac:chgData name="Simon Wild" userId="e6b62a7b-7c04-4c1c-9073-1f0de30ac21f" providerId="ADAL" clId="{C35ADD4C-1974-4C96-98D0-BDE8268E5829}" dt="2019-09-29T09:50:00.674" v="1966" actId="478"/>
          <ac:picMkLst>
            <pc:docMk/>
            <pc:sldMk cId="3040375712" sldId="264"/>
            <ac:picMk id="41" creationId="{7D920E2B-2E06-4BF0-B509-DD3CC1EF64B3}"/>
          </ac:picMkLst>
        </pc:picChg>
        <pc:picChg chg="add del mod">
          <ac:chgData name="Simon Wild" userId="e6b62a7b-7c04-4c1c-9073-1f0de30ac21f" providerId="ADAL" clId="{C35ADD4C-1974-4C96-98D0-BDE8268E5829}" dt="2019-09-29T09:45:48.283" v="1887" actId="478"/>
          <ac:picMkLst>
            <pc:docMk/>
            <pc:sldMk cId="3040375712" sldId="264"/>
            <ac:picMk id="43" creationId="{8FF7FA19-94A0-4D62-BB89-4E1A0BB40B55}"/>
          </ac:picMkLst>
        </pc:picChg>
      </pc:sldChg>
      <pc:sldChg chg="addSp delSp modSp add modTransition">
        <pc:chgData name="Simon Wild" userId="e6b62a7b-7c04-4c1c-9073-1f0de30ac21f" providerId="ADAL" clId="{C35ADD4C-1974-4C96-98D0-BDE8268E5829}" dt="2019-10-01T15:48:48.670" v="6018"/>
        <pc:sldMkLst>
          <pc:docMk/>
          <pc:sldMk cId="748220446" sldId="265"/>
        </pc:sldMkLst>
        <pc:spChg chg="mod">
          <ac:chgData name="Simon Wild" userId="e6b62a7b-7c04-4c1c-9073-1f0de30ac21f" providerId="ADAL" clId="{C35ADD4C-1974-4C96-98D0-BDE8268E5829}" dt="2019-10-01T15:34:11.051" v="5228" actId="1076"/>
          <ac:spMkLst>
            <pc:docMk/>
            <pc:sldMk cId="748220446" sldId="265"/>
            <ac:spMk id="2" creationId="{5FCFCBD7-6CBB-453E-B396-793B7530EB2C}"/>
          </ac:spMkLst>
        </pc:spChg>
        <pc:spChg chg="del mod">
          <ac:chgData name="Simon Wild" userId="e6b62a7b-7c04-4c1c-9073-1f0de30ac21f" providerId="ADAL" clId="{C35ADD4C-1974-4C96-98D0-BDE8268E5829}" dt="2019-09-30T18:04:39.837" v="2315" actId="478"/>
          <ac:spMkLst>
            <pc:docMk/>
            <pc:sldMk cId="748220446" sldId="265"/>
            <ac:spMk id="3" creationId="{FB4C7904-F5CF-46C7-893E-8B7118E6E8F6}"/>
          </ac:spMkLst>
        </pc:spChg>
        <pc:picChg chg="add del">
          <ac:chgData name="Simon Wild" userId="e6b62a7b-7c04-4c1c-9073-1f0de30ac21f" providerId="ADAL" clId="{C35ADD4C-1974-4C96-98D0-BDE8268E5829}" dt="2019-09-30T18:04:48.475" v="2317" actId="478"/>
          <ac:picMkLst>
            <pc:docMk/>
            <pc:sldMk cId="748220446" sldId="265"/>
            <ac:picMk id="4" creationId="{D268B959-AFD2-4DA8-8A3A-B256456DD24D}"/>
          </ac:picMkLst>
        </pc:picChg>
        <pc:picChg chg="add mod">
          <ac:chgData name="Simon Wild" userId="e6b62a7b-7c04-4c1c-9073-1f0de30ac21f" providerId="ADAL" clId="{C35ADD4C-1974-4C96-98D0-BDE8268E5829}" dt="2019-09-30T18:15:16.741" v="2364" actId="1076"/>
          <ac:picMkLst>
            <pc:docMk/>
            <pc:sldMk cId="748220446" sldId="265"/>
            <ac:picMk id="5" creationId="{006D9CC2-E071-49B2-B4BB-53AC24C89C39}"/>
          </ac:picMkLst>
        </pc:picChg>
      </pc:sldChg>
      <pc:sldChg chg="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2898886662" sldId="266"/>
        </pc:sldMkLst>
        <pc:spChg chg="mod">
          <ac:chgData name="Simon Wild" userId="e6b62a7b-7c04-4c1c-9073-1f0de30ac21f" providerId="ADAL" clId="{C35ADD4C-1974-4C96-98D0-BDE8268E5829}" dt="2019-10-01T13:53:30.764" v="2520" actId="20577"/>
          <ac:spMkLst>
            <pc:docMk/>
            <pc:sldMk cId="2898886662" sldId="266"/>
            <ac:spMk id="6" creationId="{7B8DC33B-D0AA-48DF-9E84-BA95F693A7B6}"/>
          </ac:spMkLst>
        </pc:spChg>
        <pc:spChg chg="mod">
          <ac:chgData name="Simon Wild" userId="e6b62a7b-7c04-4c1c-9073-1f0de30ac21f" providerId="ADAL" clId="{C35ADD4C-1974-4C96-98D0-BDE8268E5829}" dt="2019-10-01T13:56:00.835" v="2637" actId="313"/>
          <ac:spMkLst>
            <pc:docMk/>
            <pc:sldMk cId="2898886662" sldId="266"/>
            <ac:spMk id="7" creationId="{5B98459E-8B9A-4B14-A65B-B94F300EB047}"/>
          </ac:spMkLst>
        </pc:spChg>
        <pc:spChg chg="mod">
          <ac:chgData name="Simon Wild" userId="e6b62a7b-7c04-4c1c-9073-1f0de30ac21f" providerId="ADAL" clId="{C35ADD4C-1974-4C96-98D0-BDE8268E5829}" dt="2019-10-01T13:51:51.561" v="2372" actId="6549"/>
          <ac:spMkLst>
            <pc:docMk/>
            <pc:sldMk cId="2898886662" sldId="266"/>
            <ac:spMk id="8" creationId="{C2AC8E50-C979-4694-81BF-808B5DC9FF0C}"/>
          </ac:spMkLst>
        </pc:spChg>
        <pc:spChg chg="mod">
          <ac:chgData name="Simon Wild" userId="e6b62a7b-7c04-4c1c-9073-1f0de30ac21f" providerId="ADAL" clId="{C35ADD4C-1974-4C96-98D0-BDE8268E5829}" dt="2019-10-01T13:51:55.990" v="2373" actId="6549"/>
          <ac:spMkLst>
            <pc:docMk/>
            <pc:sldMk cId="2898886662" sldId="266"/>
            <ac:spMk id="9" creationId="{53EF3438-6C17-4D88-A38A-AEC61F4F0DD9}"/>
          </ac:spMkLst>
        </pc:spChg>
        <pc:spChg chg="mod">
          <ac:chgData name="Simon Wild" userId="e6b62a7b-7c04-4c1c-9073-1f0de30ac21f" providerId="ADAL" clId="{C35ADD4C-1974-4C96-98D0-BDE8268E5829}" dt="2019-10-01T13:52:02.214" v="2375" actId="6549"/>
          <ac:spMkLst>
            <pc:docMk/>
            <pc:sldMk cId="2898886662" sldId="266"/>
            <ac:spMk id="10" creationId="{C864FD41-18CB-4751-B110-D64EB19524D8}"/>
          </ac:spMkLst>
        </pc:spChg>
        <pc:spChg chg="mod">
          <ac:chgData name="Simon Wild" userId="e6b62a7b-7c04-4c1c-9073-1f0de30ac21f" providerId="ADAL" clId="{C35ADD4C-1974-4C96-98D0-BDE8268E5829}" dt="2019-10-01T13:52:04.594" v="2376" actId="6549"/>
          <ac:spMkLst>
            <pc:docMk/>
            <pc:sldMk cId="2898886662" sldId="266"/>
            <ac:spMk id="11" creationId="{6596F668-293F-455B-BE73-E98DAC312C22}"/>
          </ac:spMkLst>
        </pc:spChg>
        <pc:spChg chg="mod">
          <ac:chgData name="Simon Wild" userId="e6b62a7b-7c04-4c1c-9073-1f0de30ac21f" providerId="ADAL" clId="{C35ADD4C-1974-4C96-98D0-BDE8268E5829}" dt="2019-10-01T13:52:07.922" v="2377" actId="6549"/>
          <ac:spMkLst>
            <pc:docMk/>
            <pc:sldMk cId="2898886662" sldId="266"/>
            <ac:spMk id="12" creationId="{306172CE-5FFF-40EC-97D7-357D9632C811}"/>
          </ac:spMkLst>
        </pc:spChg>
        <pc:spChg chg="mod">
          <ac:chgData name="Simon Wild" userId="e6b62a7b-7c04-4c1c-9073-1f0de30ac21f" providerId="ADAL" clId="{C35ADD4C-1974-4C96-98D0-BDE8268E5829}" dt="2019-10-01T13:52:36.953" v="2402" actId="20577"/>
          <ac:spMkLst>
            <pc:docMk/>
            <pc:sldMk cId="2898886662" sldId="266"/>
            <ac:spMk id="15" creationId="{21BB0F60-3C5E-4C60-9552-D268C434C1ED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6" creationId="{89933F7C-68F5-4AEB-B2CC-8C680A2516E6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7" creationId="{C9216992-B96C-48EA-8A4F-A8EC8855B035}"/>
          </ac:spMkLst>
        </pc:spChg>
        <pc:spChg chg="mod">
          <ac:chgData name="Simon Wild" userId="e6b62a7b-7c04-4c1c-9073-1f0de30ac21f" providerId="ADAL" clId="{C35ADD4C-1974-4C96-98D0-BDE8268E5829}" dt="2019-10-01T13:52:12.943" v="2378" actId="6549"/>
          <ac:spMkLst>
            <pc:docMk/>
            <pc:sldMk cId="2898886662" sldId="266"/>
            <ac:spMk id="18" creationId="{3F6287FE-4009-41AF-9576-D555347A9845}"/>
          </ac:spMkLst>
        </pc:spChg>
        <pc:spChg chg="mod">
          <ac:chgData name="Simon Wild" userId="e6b62a7b-7c04-4c1c-9073-1f0de30ac21f" providerId="ADAL" clId="{C35ADD4C-1974-4C96-98D0-BDE8268E5829}" dt="2019-10-01T13:52:20.604" v="2381" actId="6549"/>
          <ac:spMkLst>
            <pc:docMk/>
            <pc:sldMk cId="2898886662" sldId="266"/>
            <ac:spMk id="20" creationId="{CFA45611-5638-445D-99A5-8D3538D453B8}"/>
          </ac:spMkLst>
        </pc:spChg>
        <pc:spChg chg="mod">
          <ac:chgData name="Simon Wild" userId="e6b62a7b-7c04-4c1c-9073-1f0de30ac21f" providerId="ADAL" clId="{C35ADD4C-1974-4C96-98D0-BDE8268E5829}" dt="2019-10-01T13:52:15.435" v="2379" actId="6549"/>
          <ac:spMkLst>
            <pc:docMk/>
            <pc:sldMk cId="2898886662" sldId="266"/>
            <ac:spMk id="23" creationId="{7414D53D-8167-4B10-A064-EF8C5C49F765}"/>
          </ac:spMkLst>
        </pc:spChg>
        <pc:spChg chg="mod">
          <ac:chgData name="Simon Wild" userId="e6b62a7b-7c04-4c1c-9073-1f0de30ac21f" providerId="ADAL" clId="{C35ADD4C-1974-4C96-98D0-BDE8268E5829}" dt="2019-10-01T13:52:22.794" v="2382" actId="6549"/>
          <ac:spMkLst>
            <pc:docMk/>
            <pc:sldMk cId="2898886662" sldId="266"/>
            <ac:spMk id="24" creationId="{9FCFBBC1-C38A-47FC-AF11-4E210A0041D3}"/>
          </ac:spMkLst>
        </pc:spChg>
        <pc:spChg chg="mod">
          <ac:chgData name="Simon Wild" userId="e6b62a7b-7c04-4c1c-9073-1f0de30ac21f" providerId="ADAL" clId="{C35ADD4C-1974-4C96-98D0-BDE8268E5829}" dt="2019-10-01T13:52:18.239" v="2380" actId="6549"/>
          <ac:spMkLst>
            <pc:docMk/>
            <pc:sldMk cId="2898886662" sldId="266"/>
            <ac:spMk id="25" creationId="{316A28AC-50DD-4AD7-8E86-92804FA73759}"/>
          </ac:spMkLst>
        </pc:spChg>
        <pc:spChg chg="mod">
          <ac:chgData name="Simon Wild" userId="e6b62a7b-7c04-4c1c-9073-1f0de30ac21f" providerId="ADAL" clId="{C35ADD4C-1974-4C96-98D0-BDE8268E5829}" dt="2019-10-01T13:52:25.660" v="2383" actId="6549"/>
          <ac:spMkLst>
            <pc:docMk/>
            <pc:sldMk cId="2898886662" sldId="266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3:06.801" v="5220" actId="1036"/>
        <pc:sldMkLst>
          <pc:docMk/>
          <pc:sldMk cId="754690440" sldId="267"/>
        </pc:sldMkLst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0" creationId="{1151DA14-094B-4D3D-A233-08274B522221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1" creationId="{44680B51-ED08-4857-8FF2-B0B439C592A8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2" creationId="{DDACA1DE-9314-46C3-831C-9F83A0F84466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4" creationId="{BCC41A55-4179-4E80-9330-B8E0B34E3F68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5" creationId="{027B2146-BB78-401B-BB40-A95CCE68D930}"/>
          </ac:spMkLst>
        </pc:spChg>
        <pc:spChg chg="add del mod">
          <ac:chgData name="Simon Wild" userId="e6b62a7b-7c04-4c1c-9073-1f0de30ac21f" providerId="ADAL" clId="{C35ADD4C-1974-4C96-98D0-BDE8268E5829}" dt="2019-10-01T14:02:42.367" v="2680" actId="478"/>
          <ac:spMkLst>
            <pc:docMk/>
            <pc:sldMk cId="754690440" sldId="267"/>
            <ac:spMk id="16" creationId="{A15AF71F-C296-4657-B81D-0F8802D612A9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7" creationId="{9FD60D3F-E7AC-49AC-B259-804AFBB58AEC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8" creationId="{02E42322-7119-4322-8F73-E1A9A4A6D6B3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9" creationId="{A41E41EF-37FC-4554-81C3-ECE13A27FDE7}"/>
          </ac:spMkLst>
        </pc:spChg>
        <pc:spChg chg="add mod">
          <ac:chgData name="Simon Wild" userId="e6b62a7b-7c04-4c1c-9073-1f0de30ac21f" providerId="ADAL" clId="{C35ADD4C-1974-4C96-98D0-BDE8268E5829}" dt="2019-10-01T15:32:14.831" v="5137" actId="1076"/>
          <ac:spMkLst>
            <pc:docMk/>
            <pc:sldMk cId="754690440" sldId="267"/>
            <ac:spMk id="20" creationId="{D6DC9DEB-982D-4386-B5EF-478467A137F8}"/>
          </ac:spMkLst>
        </pc:spChg>
        <pc:spChg chg="add del">
          <ac:chgData name="Simon Wild" userId="e6b62a7b-7c04-4c1c-9073-1f0de30ac21f" providerId="ADAL" clId="{C35ADD4C-1974-4C96-98D0-BDE8268E5829}" dt="2019-10-01T15:31:35.694" v="5076"/>
          <ac:spMkLst>
            <pc:docMk/>
            <pc:sldMk cId="754690440" sldId="267"/>
            <ac:spMk id="21" creationId="{321FBDA9-2F8D-441F-A307-7F3BEB0D5625}"/>
          </ac:spMkLst>
        </pc:spChg>
        <pc:spChg chg="add del">
          <ac:chgData name="Simon Wild" userId="e6b62a7b-7c04-4c1c-9073-1f0de30ac21f" providerId="ADAL" clId="{C35ADD4C-1974-4C96-98D0-BDE8268E5829}" dt="2019-10-01T15:31:35.010" v="5075"/>
          <ac:spMkLst>
            <pc:docMk/>
            <pc:sldMk cId="754690440" sldId="267"/>
            <ac:spMk id="22" creationId="{4CD55F30-B74B-4AB6-884E-38DFD154522A}"/>
          </ac:spMkLst>
        </pc:spChg>
        <pc:spChg chg="add mod">
          <ac:chgData name="Simon Wild" userId="e6b62a7b-7c04-4c1c-9073-1f0de30ac21f" providerId="ADAL" clId="{C35ADD4C-1974-4C96-98D0-BDE8268E5829}" dt="2019-10-01T15:32:50.470" v="5192" actId="1076"/>
          <ac:spMkLst>
            <pc:docMk/>
            <pc:sldMk cId="754690440" sldId="267"/>
            <ac:spMk id="23" creationId="{6E24028D-29FA-45D6-8062-AF45BC06B200}"/>
          </ac:spMkLst>
        </pc:sp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3" creationId="{AB89D52C-DDDD-4FED-87C3-88ADC3C764C6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4" creationId="{3D3E96EC-60D0-4007-A40A-BDCBD7BD5819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 add ord">
        <pc:chgData name="Simon Wild" userId="e6b62a7b-7c04-4c1c-9073-1f0de30ac21f" providerId="ADAL" clId="{C35ADD4C-1974-4C96-98D0-BDE8268E5829}" dt="2019-10-01T14:40:00.054" v="4833"/>
        <pc:sldMkLst>
          <pc:docMk/>
          <pc:sldMk cId="2502263574" sldId="268"/>
        </pc:sldMkLst>
        <pc:spChg chg="mod">
          <ac:chgData name="Simon Wild" userId="e6b62a7b-7c04-4c1c-9073-1f0de30ac21f" providerId="ADAL" clId="{C35ADD4C-1974-4C96-98D0-BDE8268E5829}" dt="2019-10-01T14:17:16.166" v="3753" actId="20577"/>
          <ac:spMkLst>
            <pc:docMk/>
            <pc:sldMk cId="2502263574" sldId="268"/>
            <ac:spMk id="2" creationId="{1151C34E-E852-4323-8A67-ADA5EE471913}"/>
          </ac:spMkLst>
        </pc:spChg>
        <pc:spChg chg="mod">
          <ac:chgData name="Simon Wild" userId="e6b62a7b-7c04-4c1c-9073-1f0de30ac21f" providerId="ADAL" clId="{C35ADD4C-1974-4C96-98D0-BDE8268E5829}" dt="2019-10-01T14:40:00.054" v="4833"/>
          <ac:spMkLst>
            <pc:docMk/>
            <pc:sldMk cId="2502263574" sldId="268"/>
            <ac:spMk id="3" creationId="{ABA6B69D-7BC5-45EA-B9A1-F02FECE716AA}"/>
          </ac:spMkLst>
        </pc:spChg>
      </pc:sldChg>
      <pc:sldChg chg="modSp add">
        <pc:chgData name="Simon Wild" userId="e6b62a7b-7c04-4c1c-9073-1f0de30ac21f" providerId="ADAL" clId="{C35ADD4C-1974-4C96-98D0-BDE8268E5829}" dt="2019-10-01T14:24:16.955" v="4367" actId="20577"/>
        <pc:sldMkLst>
          <pc:docMk/>
          <pc:sldMk cId="523536365" sldId="269"/>
        </pc:sldMkLst>
        <pc:spChg chg="mod">
          <ac:chgData name="Simon Wild" userId="e6b62a7b-7c04-4c1c-9073-1f0de30ac21f" providerId="ADAL" clId="{C35ADD4C-1974-4C96-98D0-BDE8268E5829}" dt="2019-10-01T14:20:03.109" v="3866" actId="20577"/>
          <ac:spMkLst>
            <pc:docMk/>
            <pc:sldMk cId="523536365" sldId="269"/>
            <ac:spMk id="2" creationId="{AAB64025-C8CB-4958-BAE2-C8D6E9623CB5}"/>
          </ac:spMkLst>
        </pc:spChg>
        <pc:spChg chg="mod">
          <ac:chgData name="Simon Wild" userId="e6b62a7b-7c04-4c1c-9073-1f0de30ac21f" providerId="ADAL" clId="{C35ADD4C-1974-4C96-98D0-BDE8268E5829}" dt="2019-10-01T14:24:16.955" v="4367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addSp delSp modSp add">
        <pc:chgData name="Simon Wild" userId="e6b62a7b-7c04-4c1c-9073-1f0de30ac21f" providerId="ADAL" clId="{C35ADD4C-1974-4C96-98D0-BDE8268E5829}" dt="2019-10-01T15:30:15.211" v="5067" actId="1076"/>
        <pc:sldMkLst>
          <pc:docMk/>
          <pc:sldMk cId="2653807472" sldId="270"/>
        </pc:sldMkLst>
        <pc:spChg chg="mod">
          <ac:chgData name="Simon Wild" userId="e6b62a7b-7c04-4c1c-9073-1f0de30ac21f" providerId="ADAL" clId="{C35ADD4C-1974-4C96-98D0-BDE8268E5829}" dt="2019-10-01T14:27:41.688" v="4432" actId="20577"/>
          <ac:spMkLst>
            <pc:docMk/>
            <pc:sldMk cId="2653807472" sldId="270"/>
            <ac:spMk id="2" creationId="{EC5760B5-CCB0-4072-AD5F-BCC20E260E57}"/>
          </ac:spMkLst>
        </pc:spChg>
        <pc:spChg chg="add mod">
          <ac:chgData name="Simon Wild" userId="e6b62a7b-7c04-4c1c-9073-1f0de30ac21f" providerId="ADAL" clId="{C35ADD4C-1974-4C96-98D0-BDE8268E5829}" dt="2019-10-01T15:30:01.482" v="5062" actId="1076"/>
          <ac:spMkLst>
            <pc:docMk/>
            <pc:sldMk cId="2653807472" sldId="270"/>
            <ac:spMk id="3" creationId="{EEBA2E60-E761-4228-BA12-C9C5DC451314}"/>
          </ac:spMkLst>
        </pc:spChg>
        <pc:spChg chg="add del mod">
          <ac:chgData name="Simon Wild" userId="e6b62a7b-7c04-4c1c-9073-1f0de30ac21f" providerId="ADAL" clId="{C35ADD4C-1974-4C96-98D0-BDE8268E5829}" dt="2019-10-01T15:30:08.382" v="5064" actId="1076"/>
          <ac:spMkLst>
            <pc:docMk/>
            <pc:sldMk cId="2653807472" sldId="270"/>
            <ac:spMk id="5" creationId="{91F0CB18-FE14-46FC-8605-A052A92F7ACB}"/>
          </ac:spMkLst>
        </pc:spChg>
        <pc:spChg chg="add mod">
          <ac:chgData name="Simon Wild" userId="e6b62a7b-7c04-4c1c-9073-1f0de30ac21f" providerId="ADAL" clId="{C35ADD4C-1974-4C96-98D0-BDE8268E5829}" dt="2019-10-01T15:30:15.211" v="5067" actId="1076"/>
          <ac:spMkLst>
            <pc:docMk/>
            <pc:sldMk cId="2653807472" sldId="270"/>
            <ac:spMk id="12" creationId="{DF918EB3-AB41-4678-BE1E-5433C6A52883}"/>
          </ac:spMkLst>
        </pc:spChg>
        <pc:picChg chg="add mod">
          <ac:chgData name="Simon Wild" userId="e6b62a7b-7c04-4c1c-9073-1f0de30ac21f" providerId="ADAL" clId="{C35ADD4C-1974-4C96-98D0-BDE8268E5829}" dt="2019-10-01T15:30:11.884" v="5066" actId="1076"/>
          <ac:picMkLst>
            <pc:docMk/>
            <pc:sldMk cId="2653807472" sldId="270"/>
            <ac:picMk id="1026" creationId="{701D2FF9-BF7E-41D8-A0B8-80603563DAAB}"/>
          </ac:picMkLst>
        </pc:picChg>
        <pc:cxnChg chg="add mod">
          <ac:chgData name="Simon Wild" userId="e6b62a7b-7c04-4c1c-9073-1f0de30ac21f" providerId="ADAL" clId="{C35ADD4C-1974-4C96-98D0-BDE8268E5829}" dt="2019-10-01T15:29:57.459" v="5061" actId="1076"/>
          <ac:cxnSpMkLst>
            <pc:docMk/>
            <pc:sldMk cId="2653807472" sldId="270"/>
            <ac:cxnSpMk id="6" creationId="{A584C41A-2F6C-437A-91B7-04C31EA4BBCC}"/>
          </ac:cxnSpMkLst>
        </pc:cxnChg>
      </pc:sldChg>
      <pc:sldChg chg="modSp add">
        <pc:chgData name="Simon Wild" userId="e6b62a7b-7c04-4c1c-9073-1f0de30ac21f" providerId="ADAL" clId="{C35ADD4C-1974-4C96-98D0-BDE8268E5829}" dt="2019-10-01T15:28:37.363" v="5031" actId="27636"/>
        <pc:sldMkLst>
          <pc:docMk/>
          <pc:sldMk cId="3972117370" sldId="271"/>
        </pc:sldMkLst>
        <pc:spChg chg="mod">
          <ac:chgData name="Simon Wild" userId="e6b62a7b-7c04-4c1c-9073-1f0de30ac21f" providerId="ADAL" clId="{C35ADD4C-1974-4C96-98D0-BDE8268E5829}" dt="2019-10-01T15:28:37.363" v="5031" actId="27636"/>
          <ac:spMkLst>
            <pc:docMk/>
            <pc:sldMk cId="3972117370" sldId="271"/>
            <ac:spMk id="2" creationId="{311246A1-B40D-42DF-B84C-ABC8585A9EBE}"/>
          </ac:spMkLst>
        </pc:spChg>
        <pc:spChg chg="mod">
          <ac:chgData name="Simon Wild" userId="e6b62a7b-7c04-4c1c-9073-1f0de30ac21f" providerId="ADAL" clId="{C35ADD4C-1974-4C96-98D0-BDE8268E5829}" dt="2019-10-01T14:43:27.972" v="5005" actId="20577"/>
          <ac:spMkLst>
            <pc:docMk/>
            <pc:sldMk cId="3972117370" sldId="271"/>
            <ac:spMk id="3" creationId="{F6A2AB71-33F9-483F-A311-9DDC2F8E6B65}"/>
          </ac:spMkLst>
        </pc:spChg>
      </pc:sldChg>
      <pc:sldChg chg="addSp modSp add">
        <pc:chgData name="Simon Wild" userId="e6b62a7b-7c04-4c1c-9073-1f0de30ac21f" providerId="ADAL" clId="{C35ADD4C-1974-4C96-98D0-BDE8268E5829}" dt="2019-10-01T15:47:54.400" v="6017" actId="20577"/>
        <pc:sldMkLst>
          <pc:docMk/>
          <pc:sldMk cId="3332420184" sldId="272"/>
        </pc:sldMkLst>
        <pc:spChg chg="mod">
          <ac:chgData name="Simon Wild" userId="e6b62a7b-7c04-4c1c-9073-1f0de30ac21f" providerId="ADAL" clId="{C35ADD4C-1974-4C96-98D0-BDE8268E5829}" dt="2019-10-01T15:36:20.366" v="5237" actId="20577"/>
          <ac:spMkLst>
            <pc:docMk/>
            <pc:sldMk cId="3332420184" sldId="272"/>
            <ac:spMk id="2" creationId="{56ABDBCD-8100-4099-B75A-FC2D5BFF69B7}"/>
          </ac:spMkLst>
        </pc:spChg>
        <pc:graphicFrameChg chg="add mod">
          <ac:chgData name="Simon Wild" userId="e6b62a7b-7c04-4c1c-9073-1f0de30ac21f" providerId="ADAL" clId="{C35ADD4C-1974-4C96-98D0-BDE8268E5829}" dt="2019-10-01T15:47:54.400" v="6017" actId="20577"/>
          <ac:graphicFrameMkLst>
            <pc:docMk/>
            <pc:sldMk cId="3332420184" sldId="272"/>
            <ac:graphicFrameMk id="3" creationId="{F4678CFB-B1B5-4E2D-A05C-BBC0FBB381E8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37.430" idx="1">
    <p:pos x="2202" y="2090"/>
    <p:text>Interface or Interaction?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n-GB" sz="1100" noProof="0"/>
            <a:t>First go to market</a:t>
          </a:r>
          <a:br>
            <a:rPr lang="en-GB" sz="1100" noProof="0"/>
          </a:br>
          <a:r>
            <a:rPr lang="en-GB" sz="1100" noProof="0"/>
            <a:t>2O20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n-GB" noProof="0"/>
            <a:t>Connect the first students to matching jobs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n-GB" sz="1600" b="1" noProof="0" err="1"/>
            <a:t>Reevaluate</a:t>
          </a:r>
          <a:r>
            <a:rPr lang="en-GB" sz="1600" b="1" noProof="0"/>
            <a:t> the strategy</a:t>
          </a:r>
          <a:br>
            <a:rPr lang="en-GB" sz="1100" noProof="0"/>
          </a:br>
          <a:r>
            <a:rPr lang="en-GB" sz="1100" noProof="0"/>
            <a:t>2020 Q3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92921081-529B-4D1C-83A4-C416BB4C5224}">
      <dgm:prSet/>
      <dgm:spPr/>
      <dgm:t>
        <a:bodyPr rtlCol="0"/>
        <a:lstStyle/>
        <a:p>
          <a:r>
            <a:rPr lang="en-GB" noProof="0"/>
            <a:t>Feedback form the early birds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3CB04A44-4013-4CA7-90FD-29AFC3C15E37}">
      <dgm:prSet custT="1"/>
      <dgm:spPr/>
      <dgm:t>
        <a:bodyPr rtlCol="0"/>
        <a:lstStyle/>
        <a:p>
          <a:pPr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n-GB" sz="1600" b="1" noProof="0"/>
            <a:t>International partnership</a:t>
          </a:r>
          <a:br>
            <a:rPr lang="en-GB" sz="1100" noProof="0"/>
          </a:br>
          <a:r>
            <a:rPr lang="en-GB" sz="1100" noProof="0"/>
            <a:t>2022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2AEE5C11-34AE-4EB7-8907-9BED418EA471}">
      <dgm:prSet/>
      <dgm:spPr/>
      <dgm:t>
        <a:bodyPr rtlCol="0"/>
        <a:lstStyle/>
        <a:p>
          <a:r>
            <a:rPr lang="en-GB" noProof="0"/>
            <a:t>Start the first international partnerships with universities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5000 Matches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200 </a:t>
          </a:r>
          <a:r>
            <a:rPr lang="en-GB" b="0" i="1" noProof="0" err="1"/>
            <a:t>Matchs</a:t>
          </a:r>
          <a:endParaRPr lang="en-GB" b="0" i="1" noProof="0"/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en-GB" i="0" noProof="0"/>
            <a:t>First quantitative milestone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1E529C6E-C939-479A-A075-9E9B02837B50}">
      <dgm:prSet custT="1"/>
      <dgm:spPr/>
      <dgm:t>
        <a:bodyPr rtlCol="0" anchor="t"/>
        <a:lstStyle/>
        <a:p>
          <a:r>
            <a:rPr lang="en-GB" sz="1500" i="0" kern="1200" noProof="0" dirty="0"/>
            <a:t>Cash-Money-Billionaire and exit </a:t>
          </a:r>
          <a:r>
            <a:rPr lang="en-GB" sz="1500" i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 dirty="0"/>
            <a:t> coke and hookers</a:t>
          </a: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AD22451-A99E-4E4A-824F-4EA5754EE73F}">
      <dgm:prSet custT="1"/>
      <dgm:spPr/>
      <dgm:t>
        <a:bodyPr rtlCol="0"/>
        <a:lstStyle/>
        <a:p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gm:t>
    </dgm:pt>
    <dgm:pt modelId="{644833D8-0C7B-4FA2-A6CC-40CE1EBB9744}" type="parTrans" cxnId="{7CC911CE-AC95-4815-B060-985FFDE5E8F3}">
      <dgm:prSet/>
      <dgm:spPr/>
      <dgm:t>
        <a:bodyPr/>
        <a:lstStyle/>
        <a:p>
          <a:endParaRPr lang="en-US"/>
        </a:p>
      </dgm:t>
    </dgm:pt>
    <dgm:pt modelId="{E8D4B483-4CEB-49FB-A0B5-BA776A7B1173}" type="sibTrans" cxnId="{7CC911CE-AC95-4815-B060-985FFDE5E8F3}">
      <dgm:prSet/>
      <dgm:spPr/>
      <dgm:t>
        <a:bodyPr/>
        <a:lstStyle/>
        <a:p>
          <a:endParaRPr lang="en-US"/>
        </a:p>
      </dgm:t>
    </dgm:pt>
    <dgm:pt modelId="{F553BF37-AF46-41C0-9437-F96C86AC38B6}">
      <dgm:prSet phldrT="[Text]" custT="1"/>
      <dgm:spPr/>
      <dgm:t>
        <a:bodyPr rtlCol="0"/>
        <a:lstStyle/>
        <a:p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gm:t>
    </dgm:pt>
    <dgm:pt modelId="{796F4D9A-7756-46E6-9170-DA2BD44EF53D}" type="parTrans" cxnId="{6078B11C-591F-47B2-BC1B-3C8B09648FA9}">
      <dgm:prSet/>
      <dgm:spPr/>
      <dgm:t>
        <a:bodyPr/>
        <a:lstStyle/>
        <a:p>
          <a:endParaRPr lang="en-US"/>
        </a:p>
      </dgm:t>
    </dgm:pt>
    <dgm:pt modelId="{B7107BC7-D178-4532-B223-77EBF3F241F9}" type="sibTrans" cxnId="{6078B11C-591F-47B2-BC1B-3C8B09648FA9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8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7"/>
      <dgm:spPr/>
    </dgm:pt>
    <dgm:pt modelId="{6EDDD44C-F5E4-49AD-B1D9-346B8B8AEE8F}" type="pres">
      <dgm:prSet presAssocID="{CA6B1BA0-B2FC-48AD-8EDA-F4AAA4AF2782}" presName="Ellipse" presStyleLbl="fgAcc1" presStyleIdx="4" presStyleCnt="8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7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8D5B0BB2-73BF-46E3-B1B7-8FFDC7AE10CF}" type="pres">
      <dgm:prSet presAssocID="{3CB04A44-4013-4CA7-90FD-29AFC3C15E37}" presName="composite" presStyleCnt="0"/>
      <dgm:spPr/>
    </dgm:pt>
    <dgm:pt modelId="{D58104BC-0278-4F7F-A1BB-FE5A2F0D73C5}" type="pres">
      <dgm:prSet presAssocID="{3CB04A44-4013-4CA7-90FD-29AFC3C15E37}" presName="ConnectorPoint" presStyleLbl="lnNode1" presStyleIdx="4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1092BC-8FC7-4574-BBDC-59EE64873092}" type="pres">
      <dgm:prSet presAssocID="{3CB04A44-4013-4CA7-90FD-29AFC3C15E37}" presName="DropPinPlaceHolder" presStyleCnt="0"/>
      <dgm:spPr/>
    </dgm:pt>
    <dgm:pt modelId="{547B4FB5-95C4-48C9-9AE1-6BCDC19C9197}" type="pres">
      <dgm:prSet presAssocID="{3CB04A44-4013-4CA7-90FD-29AFC3C15E37}" presName="DropPin" presStyleLbl="alignNode1" presStyleIdx="4" presStyleCnt="7"/>
      <dgm:spPr/>
    </dgm:pt>
    <dgm:pt modelId="{5CDBEA70-301D-4664-8974-45ADC27D0698}" type="pres">
      <dgm:prSet presAssocID="{3CB04A44-4013-4CA7-90FD-29AFC3C15E37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FFA5659-0E43-4FE6-804C-64FD3A82499F}" type="pres">
      <dgm:prSet presAssocID="{3CB04A44-4013-4CA7-90FD-29AFC3C15E37}" presName="L2TextContainer" presStyleLbl="revTx" presStyleIdx="8" presStyleCnt="14">
        <dgm:presLayoutVars>
          <dgm:bulletEnabled val="1"/>
        </dgm:presLayoutVars>
      </dgm:prSet>
      <dgm:spPr/>
    </dgm:pt>
    <dgm:pt modelId="{4CB1D68F-E0A7-4F4D-B1AC-CE8D852FDF2D}" type="pres">
      <dgm:prSet presAssocID="{3CB04A44-4013-4CA7-90FD-29AFC3C15E37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D677F5F4-C7A7-4872-89FF-C354D0428A2C}" type="pres">
      <dgm:prSet presAssocID="{3CB04A44-4013-4CA7-90FD-29AFC3C15E37}" presName="ConnectLine" presStyleLbl="sibTrans1D1" presStyleIdx="4" presStyleCnt="7"/>
      <dgm:spPr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gm:spPr>
    </dgm:pt>
    <dgm:pt modelId="{90A4DE64-0EB2-4D5F-BF3A-2744E5E2B4F7}" type="pres">
      <dgm:prSet presAssocID="{3CB04A44-4013-4CA7-90FD-29AFC3C15E37}" presName="EmptyPlaceHolder" presStyleCnt="0"/>
      <dgm:spPr/>
    </dgm:pt>
    <dgm:pt modelId="{77F27435-AB24-4AD3-A8F2-CD81FCFEE5F3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5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5" presStyleCnt="7"/>
      <dgm:spPr/>
    </dgm:pt>
    <dgm:pt modelId="{48CA82DA-B677-461B-A08D-337683480059}" type="pres">
      <dgm:prSet presAssocID="{212ADAAB-D5CB-4BBC-8DAF-7340FD334994}" presName="Ellipse" presStyleLbl="fgAcc1" presStyleIdx="6" presStyleCnt="8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0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5" presStyleCnt="7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6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6" presStyleCnt="7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7" presStyleCnt="8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2" presStyleCnt="14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6" presStyleCnt="7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86B94312-8E5E-437A-ABCD-3EF4A4027271}" type="presOf" srcId="{3CB04A44-4013-4CA7-90FD-29AFC3C15E37}" destId="{4CB1D68F-E0A7-4F4D-B1AC-CE8D852FDF2D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6078B11C-591F-47B2-BC1B-3C8B09648FA9}" srcId="{3CB04A44-4013-4CA7-90FD-29AFC3C15E37}" destId="{F553BF37-AF46-41C0-9437-F96C86AC38B6}" srcOrd="0" destOrd="0" parTransId="{796F4D9A-7756-46E6-9170-DA2BD44EF53D}" sibTransId="{B7107BC7-D178-4532-B223-77EBF3F241F9}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5" destOrd="0" parTransId="{45F6D312-A686-491E-95E3-EFB9640CC472}" sibTransId="{AB2787E4-2A8B-428D-A4AE-2B14DCFFC4E7}"/>
    <dgm:cxn modelId="{F674CD6D-2BFC-44FF-95F5-DE381A91BC39}" type="presOf" srcId="{1AD22451-A99E-4E4A-824F-4EA5754EE73F}" destId="{FE564261-183D-47F9-8E7E-BCFC5023A815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63085546-7C7C-4B3E-ABEB-2669F1A65FB2}" destId="{3CB04A44-4013-4CA7-90FD-29AFC3C15E37}" srcOrd="4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6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4320BBE-BCBE-4733-A106-D7EE9422B7B0}" type="presOf" srcId="{F553BF37-AF46-41C0-9437-F96C86AC38B6}" destId="{8FFA5659-0E43-4FE6-804C-64FD3A82499F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7CC911CE-AC95-4815-B060-985FFDE5E8F3}" srcId="{CA6B1BA0-B2FC-48AD-8EDA-F4AAA4AF2782}" destId="{1AD22451-A99E-4E4A-824F-4EA5754EE73F}" srcOrd="0" destOrd="0" parTransId="{644833D8-0C7B-4FA2-A6CC-40CE1EBB9744}" sibTransId="{E8D4B483-4CEB-49FB-A0B5-BA776A7B1173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31AE0BCC-998C-4457-8EDB-44679ED1C82B}" type="presParOf" srcId="{46A6B157-7198-41C4-9D25-C4F8885F1B6F}" destId="{8D5B0BB2-73BF-46E3-B1B7-8FFDC7AE10CF}" srcOrd="8" destOrd="0" presId="urn:microsoft.com/office/officeart/2017/3/layout/DropPinTimeline"/>
    <dgm:cxn modelId="{DA2A7647-0ADF-462E-AE23-B58AD979889F}" type="presParOf" srcId="{8D5B0BB2-73BF-46E3-B1B7-8FFDC7AE10CF}" destId="{D58104BC-0278-4F7F-A1BB-FE5A2F0D73C5}" srcOrd="0" destOrd="0" presId="urn:microsoft.com/office/officeart/2017/3/layout/DropPinTimeline"/>
    <dgm:cxn modelId="{26E53248-5181-4706-B7FD-97AAC4114E36}" type="presParOf" srcId="{8D5B0BB2-73BF-46E3-B1B7-8FFDC7AE10CF}" destId="{D11092BC-8FC7-4574-BBDC-59EE64873092}" srcOrd="1" destOrd="0" presId="urn:microsoft.com/office/officeart/2017/3/layout/DropPinTimeline"/>
    <dgm:cxn modelId="{1D85C38D-E959-43CA-98E9-D87A0CA2B5CF}" type="presParOf" srcId="{D11092BC-8FC7-4574-BBDC-59EE64873092}" destId="{547B4FB5-95C4-48C9-9AE1-6BCDC19C9197}" srcOrd="0" destOrd="0" presId="urn:microsoft.com/office/officeart/2017/3/layout/DropPinTimeline"/>
    <dgm:cxn modelId="{A94F0729-9536-4A28-A62E-84A4E24651B1}" type="presParOf" srcId="{D11092BC-8FC7-4574-BBDC-59EE64873092}" destId="{5CDBEA70-301D-4664-8974-45ADC27D0698}" srcOrd="1" destOrd="0" presId="urn:microsoft.com/office/officeart/2017/3/layout/DropPinTimeline"/>
    <dgm:cxn modelId="{9E80E954-642F-4281-A3C5-D6CC62D5C723}" type="presParOf" srcId="{8D5B0BB2-73BF-46E3-B1B7-8FFDC7AE10CF}" destId="{8FFA5659-0E43-4FE6-804C-64FD3A82499F}" srcOrd="2" destOrd="0" presId="urn:microsoft.com/office/officeart/2017/3/layout/DropPinTimeline"/>
    <dgm:cxn modelId="{0BE98E8C-7E07-499F-B6FA-7329340655DD}" type="presParOf" srcId="{8D5B0BB2-73BF-46E3-B1B7-8FFDC7AE10CF}" destId="{4CB1D68F-E0A7-4F4D-B1AC-CE8D852FDF2D}" srcOrd="3" destOrd="0" presId="urn:microsoft.com/office/officeart/2017/3/layout/DropPinTimeline"/>
    <dgm:cxn modelId="{563287D2-F5F0-4EC2-AE0A-7CF391152EDE}" type="presParOf" srcId="{8D5B0BB2-73BF-46E3-B1B7-8FFDC7AE10CF}" destId="{D677F5F4-C7A7-4872-89FF-C354D0428A2C}" srcOrd="4" destOrd="0" presId="urn:microsoft.com/office/officeart/2017/3/layout/DropPinTimeline"/>
    <dgm:cxn modelId="{4F01E194-C0A8-46E7-BC71-ADBF9049D109}" type="presParOf" srcId="{8D5B0BB2-73BF-46E3-B1B7-8FFDC7AE10CF}" destId="{90A4DE64-0EB2-4D5F-BF3A-2744E5E2B4F7}" srcOrd="5" destOrd="0" presId="urn:microsoft.com/office/officeart/2017/3/layout/DropPinTimeline"/>
    <dgm:cxn modelId="{0CBA25FE-7DAD-4070-81D1-B7097B19E9E1}" type="presParOf" srcId="{46A6B157-7198-41C4-9D25-C4F8885F1B6F}" destId="{77F27435-AB24-4AD3-A8F2-CD81FCFEE5F3}" srcOrd="9" destOrd="0" presId="urn:microsoft.com/office/officeart/2017/3/layout/DropPinTimeline"/>
    <dgm:cxn modelId="{2E35C8AB-C54E-4DE6-98F2-126D8B12CA35}" type="presParOf" srcId="{46A6B157-7198-41C4-9D25-C4F8885F1B6F}" destId="{A1AE2BC4-A99C-4DD3-A84D-EB3461D18287}" srcOrd="10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11" destOrd="0" presId="urn:microsoft.com/office/officeart/2017/3/layout/DropPinTimeline"/>
    <dgm:cxn modelId="{54E41EA0-9E87-40EF-B950-CD0D02632A5E}" type="presParOf" srcId="{46A6B157-7198-41C4-9D25-C4F8885F1B6F}" destId="{0F3B3032-C16A-44EB-AE28-CB7C1D797D2B}" srcOrd="12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0753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3273" y="669153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2771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Connect the first students to matching jobs</a:t>
          </a:r>
        </a:p>
      </dsp:txBody>
      <dsp:txXfrm>
        <a:off x="542771" y="1097851"/>
        <a:ext cx="2202346" cy="1592961"/>
      </dsp:txXfrm>
    </dsp:sp>
    <dsp:sp modelId="{85C50C56-6DC8-4C47-8DBC-4FD6B1554AA4}">
      <dsp:nvSpPr>
        <dsp:cNvPr id="0" name=""/>
        <dsp:cNvSpPr/>
      </dsp:nvSpPr>
      <dsp:spPr>
        <a:xfrm>
          <a:off x="542771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100" kern="1200" noProof="0"/>
            <a:t>First go to market</a:t>
          </a:r>
          <a:br>
            <a:rPr lang="en-GB" sz="1100" kern="1200" noProof="0"/>
          </a:br>
          <a:r>
            <a:rPr lang="en-GB" sz="1100" kern="1200" noProof="0"/>
            <a:t>2O20</a:t>
          </a:r>
        </a:p>
      </dsp:txBody>
      <dsp:txXfrm>
        <a:off x="542771" y="538162"/>
        <a:ext cx="2202346" cy="559689"/>
      </dsp:txXfrm>
    </dsp:sp>
    <dsp:sp modelId="{4F322B1B-F357-4BCD-BF34-8A0D705A1CE7}">
      <dsp:nvSpPr>
        <dsp:cNvPr id="0" name=""/>
        <dsp:cNvSpPr/>
      </dsp:nvSpPr>
      <dsp:spPr>
        <a:xfrm>
          <a:off x="272127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612" y="2640440"/>
          <a:ext cx="97431" cy="10074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6253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88773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8271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Feedback form the early birds</a:t>
          </a:r>
        </a:p>
      </dsp:txBody>
      <dsp:txXfrm>
        <a:off x="1908271" y="2690813"/>
        <a:ext cx="2202346" cy="1592961"/>
      </dsp:txXfrm>
    </dsp:sp>
    <dsp:sp modelId="{C1E34084-406C-48D5-88FE-7226282DBC49}">
      <dsp:nvSpPr>
        <dsp:cNvPr id="0" name=""/>
        <dsp:cNvSpPr/>
      </dsp:nvSpPr>
      <dsp:spPr>
        <a:xfrm>
          <a:off x="1908271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 err="1"/>
            <a:t>Reevaluate</a:t>
          </a:r>
          <a:r>
            <a:rPr lang="en-GB" sz="1600" b="1" kern="1200" noProof="0"/>
            <a:t> the strategy</a:t>
          </a:r>
          <a:br>
            <a:rPr lang="en-GB" sz="1100" kern="1200" noProof="0"/>
          </a:br>
          <a:r>
            <a:rPr lang="en-GB" sz="1100" kern="1200" noProof="0"/>
            <a:t>2020 Q3</a:t>
          </a:r>
        </a:p>
      </dsp:txBody>
      <dsp:txXfrm>
        <a:off x="1908271" y="4283774"/>
        <a:ext cx="2202346" cy="559689"/>
      </dsp:txXfrm>
    </dsp:sp>
    <dsp:sp modelId="{33168228-1414-4AAF-B7E5-C08A80BBB2F1}">
      <dsp:nvSpPr>
        <dsp:cNvPr id="0" name=""/>
        <dsp:cNvSpPr/>
      </dsp:nvSpPr>
      <dsp:spPr>
        <a:xfrm>
          <a:off x="1637627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98112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811754" y="626633"/>
          <a:ext cx="382748" cy="382748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854274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31777"/>
              <a:satOff val="3433"/>
              <a:lumOff val="26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273772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First quantitative milestone</a:t>
          </a:r>
        </a:p>
      </dsp:txBody>
      <dsp:txXfrm>
        <a:off x="3273772" y="1097851"/>
        <a:ext cx="2202346" cy="1592961"/>
      </dsp:txXfrm>
    </dsp:sp>
    <dsp:sp modelId="{4EB3AA5C-1289-44C6-9F3E-859ABA28E18F}">
      <dsp:nvSpPr>
        <dsp:cNvPr id="0" name=""/>
        <dsp:cNvSpPr/>
      </dsp:nvSpPr>
      <dsp:spPr>
        <a:xfrm>
          <a:off x="3273772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200 </a:t>
          </a:r>
          <a:r>
            <a:rPr lang="en-GB" sz="2000" b="0" i="1" kern="1200" noProof="0" err="1"/>
            <a:t>Matchs</a:t>
          </a:r>
          <a:endParaRPr lang="en-GB" sz="2000" b="0" i="1" kern="1200" noProof="0"/>
        </a:p>
      </dsp:txBody>
      <dsp:txXfrm>
        <a:off x="3273772" y="538162"/>
        <a:ext cx="2202346" cy="559689"/>
      </dsp:txXfrm>
    </dsp:sp>
    <dsp:sp modelId="{0BB03C0E-97EC-4D66-9B09-35D689DAB28C}">
      <dsp:nvSpPr>
        <dsp:cNvPr id="0" name=""/>
        <dsp:cNvSpPr/>
      </dsp:nvSpPr>
      <dsp:spPr>
        <a:xfrm>
          <a:off x="3003128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963613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177255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219775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42370"/>
              <a:satOff val="4577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639273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sp:txBody>
      <dsp:txXfrm>
        <a:off x="4639273" y="2690813"/>
        <a:ext cx="2202346" cy="1592961"/>
      </dsp:txXfrm>
    </dsp:sp>
    <dsp:sp modelId="{3DA36ABE-9810-4ED4-9A55-2905E7588D06}">
      <dsp:nvSpPr>
        <dsp:cNvPr id="0" name=""/>
        <dsp:cNvSpPr/>
      </dsp:nvSpPr>
      <dsp:spPr>
        <a:xfrm>
          <a:off x="4639273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sp:txBody>
      <dsp:txXfrm>
        <a:off x="4639273" y="4283774"/>
        <a:ext cx="2202346" cy="559689"/>
      </dsp:txXfrm>
    </dsp:sp>
    <dsp:sp modelId="{4B9F5909-A57C-4893-9C8A-D5960FE9BE37}">
      <dsp:nvSpPr>
        <dsp:cNvPr id="0" name=""/>
        <dsp:cNvSpPr/>
      </dsp:nvSpPr>
      <dsp:spPr>
        <a:xfrm>
          <a:off x="4368629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329113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4FB5-95C4-48C9-9AE1-6BCDC19C9197}">
      <dsp:nvSpPr>
        <dsp:cNvPr id="0" name=""/>
        <dsp:cNvSpPr/>
      </dsp:nvSpPr>
      <dsp:spPr>
        <a:xfrm rot="8100000">
          <a:off x="5542755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EA70-301D-4664-8974-45ADC27D0698}">
      <dsp:nvSpPr>
        <dsp:cNvPr id="0" name=""/>
        <dsp:cNvSpPr/>
      </dsp:nvSpPr>
      <dsp:spPr>
        <a:xfrm>
          <a:off x="5585275" y="669153"/>
          <a:ext cx="297708" cy="2977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5659-0E43-4FE6-804C-64FD3A82499F}">
      <dsp:nvSpPr>
        <dsp:cNvPr id="0" name=""/>
        <dsp:cNvSpPr/>
      </dsp:nvSpPr>
      <dsp:spPr>
        <a:xfrm>
          <a:off x="6004773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sp:txBody>
      <dsp:txXfrm>
        <a:off x="6004773" y="1097851"/>
        <a:ext cx="2202346" cy="1592961"/>
      </dsp:txXfrm>
    </dsp:sp>
    <dsp:sp modelId="{4CB1D68F-E0A7-4F4D-B1AC-CE8D852FDF2D}">
      <dsp:nvSpPr>
        <dsp:cNvPr id="0" name=""/>
        <dsp:cNvSpPr/>
      </dsp:nvSpPr>
      <dsp:spPr>
        <a:xfrm>
          <a:off x="6004773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sp:txBody>
      <dsp:txXfrm>
        <a:off x="6004773" y="538162"/>
        <a:ext cx="2202346" cy="559689"/>
      </dsp:txXfrm>
    </dsp:sp>
    <dsp:sp modelId="{D677F5F4-C7A7-4872-89FF-C354D0428A2C}">
      <dsp:nvSpPr>
        <dsp:cNvPr id="0" name=""/>
        <dsp:cNvSpPr/>
      </dsp:nvSpPr>
      <dsp:spPr>
        <a:xfrm>
          <a:off x="5734129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04BC-0278-4F7F-A1BB-FE5A2F0D73C5}">
      <dsp:nvSpPr>
        <dsp:cNvPr id="0" name=""/>
        <dsp:cNvSpPr/>
      </dsp:nvSpPr>
      <dsp:spPr>
        <a:xfrm>
          <a:off x="5694614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908256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950776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70274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Start the first international partnerships with universities</a:t>
          </a:r>
        </a:p>
      </dsp:txBody>
      <dsp:txXfrm>
        <a:off x="7370274" y="2690813"/>
        <a:ext cx="2202346" cy="1592961"/>
      </dsp:txXfrm>
    </dsp:sp>
    <dsp:sp modelId="{6EC2FC68-E1B8-4274-8090-C2C96A4CD82C}">
      <dsp:nvSpPr>
        <dsp:cNvPr id="0" name=""/>
        <dsp:cNvSpPr/>
      </dsp:nvSpPr>
      <dsp:spPr>
        <a:xfrm>
          <a:off x="7370274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/>
            <a:t>International partnership</a:t>
          </a:r>
          <a:br>
            <a:rPr lang="en-GB" sz="1100" kern="1200" noProof="0"/>
          </a:br>
          <a:r>
            <a:rPr lang="en-GB" sz="1100" kern="1200" noProof="0"/>
            <a:t>2022</a:t>
          </a:r>
        </a:p>
      </dsp:txBody>
      <dsp:txXfrm>
        <a:off x="7370274" y="4283774"/>
        <a:ext cx="2202346" cy="559689"/>
      </dsp:txXfrm>
    </dsp:sp>
    <dsp:sp modelId="{4F41BF23-550C-4E7F-977E-3D22E3AF7B51}">
      <dsp:nvSpPr>
        <dsp:cNvPr id="0" name=""/>
        <dsp:cNvSpPr/>
      </dsp:nvSpPr>
      <dsp:spPr>
        <a:xfrm>
          <a:off x="7099630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060115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8273756" y="626633"/>
          <a:ext cx="382748" cy="382748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8316276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735774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 dirty="0"/>
            <a:t>Cash-Money-Billionaire and exit </a:t>
          </a:r>
          <a:r>
            <a:rPr lang="en-GB" sz="1500" i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 dirty="0"/>
            <a:t> coke and hookers</a:t>
          </a:r>
        </a:p>
      </dsp:txBody>
      <dsp:txXfrm>
        <a:off x="8735774" y="1097851"/>
        <a:ext cx="2202346" cy="1592961"/>
      </dsp:txXfrm>
    </dsp:sp>
    <dsp:sp modelId="{6FED4196-A0D3-4E5C-83DA-99291A8FFFC3}">
      <dsp:nvSpPr>
        <dsp:cNvPr id="0" name=""/>
        <dsp:cNvSpPr/>
      </dsp:nvSpPr>
      <dsp:spPr>
        <a:xfrm>
          <a:off x="8735774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5000 Matches</a:t>
          </a:r>
        </a:p>
      </dsp:txBody>
      <dsp:txXfrm>
        <a:off x="8735774" y="538162"/>
        <a:ext cx="2202346" cy="559689"/>
      </dsp:txXfrm>
    </dsp:sp>
    <dsp:sp modelId="{54DE4918-169B-4E9C-B946-44A9D45AEC94}">
      <dsp:nvSpPr>
        <dsp:cNvPr id="0" name=""/>
        <dsp:cNvSpPr/>
      </dsp:nvSpPr>
      <dsp:spPr>
        <a:xfrm>
          <a:off x="846513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425615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90C-C242-9C44-A150-FFB6D0845D8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F70-3C9C-F642-B75A-6B3D1B65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descriptions (Core services, value creating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service should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which state should it be provided</a:t>
            </a:r>
          </a:p>
          <a:p>
            <a:pPr lvl="1"/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middle man between the education sector and the industries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(Universities, Schools, Federal institute of Education) are unknown and have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Business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Grüner,  Yannick Nann &amp; Simon Wild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904-F5CF-46C7-893E-8B7118E6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Services of the start up </a:t>
            </a:r>
          </a:p>
          <a:p>
            <a:pPr lvl="1"/>
            <a:r>
              <a:rPr lang="en-US" dirty="0"/>
              <a:t>Precise service description</a:t>
            </a:r>
          </a:p>
          <a:p>
            <a:pPr lvl="1"/>
            <a:r>
              <a:rPr lang="en-US" dirty="0"/>
              <a:t>Interface between the universities and the platform </a:t>
            </a:r>
          </a:p>
          <a:p>
            <a:pPr lvl="1"/>
            <a:r>
              <a:rPr lang="en-US" dirty="0"/>
              <a:t>Mock-Ups of the platform </a:t>
            </a:r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Corporate design and identification </a:t>
            </a:r>
          </a:p>
          <a:p>
            <a:pPr lvl="1"/>
            <a:r>
              <a:rPr lang="en-US" dirty="0"/>
              <a:t>Develop a catchy and appealing pitch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00" y="291690"/>
            <a:ext cx="7729728" cy="1188720"/>
          </a:xfrm>
        </p:spPr>
        <p:txBody>
          <a:bodyPr/>
          <a:lstStyle/>
          <a:p>
            <a:r>
              <a:rPr lang="en-US"/>
              <a:t>Core Business Process 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6D9CC2-E071-49B2-B4BB-53AC24C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8" y="1480410"/>
            <a:ext cx="10308663" cy="52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ABA-BEDB-4A67-9DD8-2658449D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7C52-DBC2-4729-92A6-BEFE48D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7F1-D5E1-4F27-9974-BD78408B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Insights can change the </a:t>
            </a:r>
          </a:p>
        </p:txBody>
      </p:sp>
    </p:spTree>
    <p:extLst>
      <p:ext uri="{BB962C8B-B14F-4D97-AF65-F5344CB8AC3E}">
        <p14:creationId xmlns:p14="http://schemas.microsoft.com/office/powerpoint/2010/main" val="813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rc 9">
            <a:extLst>
              <a:ext uri="{FF2B5EF4-FFF2-40B4-BE49-F238E27FC236}">
                <a16:creationId xmlns:a16="http://schemas.microsoft.com/office/drawing/2014/main" id="{A6482667-6187-4F33-8961-33798C48248E}"/>
              </a:ext>
            </a:extLst>
          </p:cNvPr>
          <p:cNvSpPr>
            <a:spLocks/>
          </p:cNvSpPr>
          <p:nvPr/>
        </p:nvSpPr>
        <p:spPr bwMode="auto">
          <a:xfrm flipH="1" flipV="1">
            <a:off x="4165806" y="1716329"/>
            <a:ext cx="6883214" cy="417292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32" y="51520"/>
            <a:ext cx="7729728" cy="1188720"/>
          </a:xfrm>
        </p:spPr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4" name="Arc 9">
            <a:extLst>
              <a:ext uri="{FF2B5EF4-FFF2-40B4-BE49-F238E27FC236}">
                <a16:creationId xmlns:a16="http://schemas.microsoft.com/office/drawing/2014/main" id="{5F827D55-F71F-4528-AF07-948385F7DBF3}"/>
              </a:ext>
            </a:extLst>
          </p:cNvPr>
          <p:cNvSpPr>
            <a:spLocks/>
          </p:cNvSpPr>
          <p:nvPr/>
        </p:nvSpPr>
        <p:spPr bwMode="auto">
          <a:xfrm flipH="1" flipV="1">
            <a:off x="6387908" y="1711507"/>
            <a:ext cx="4654364" cy="289509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0081B65-2EDA-47A2-9D81-F88576B8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4" y="1711232"/>
            <a:ext cx="9194460" cy="431138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84E06B30-DE04-4BCF-B155-2B079DD1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7" y="1738535"/>
            <a:ext cx="9172457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CD8315B-1AA8-4B40-9349-BE11A1E1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0" y="1728427"/>
            <a:ext cx="4521366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B800475-01C3-453D-A560-A2D993DD5301}"/>
              </a:ext>
            </a:extLst>
          </p:cNvPr>
          <p:cNvSpPr txBox="1"/>
          <p:nvPr/>
        </p:nvSpPr>
        <p:spPr>
          <a:xfrm>
            <a:off x="1845108" y="12944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EB8040-026B-41D9-ADCE-08CE03B1869B}"/>
              </a:ext>
            </a:extLst>
          </p:cNvPr>
          <p:cNvSpPr txBox="1"/>
          <p:nvPr/>
        </p:nvSpPr>
        <p:spPr>
          <a:xfrm>
            <a:off x="4082275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62F0F90-0EAB-4BD1-901D-39E471AC71F0}"/>
              </a:ext>
            </a:extLst>
          </p:cNvPr>
          <p:cNvSpPr txBox="1"/>
          <p:nvPr/>
        </p:nvSpPr>
        <p:spPr>
          <a:xfrm>
            <a:off x="6319442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85D2A0-1A92-43BB-BCB0-C1641EE6FA9C}"/>
              </a:ext>
            </a:extLst>
          </p:cNvPr>
          <p:cNvSpPr txBox="1"/>
          <p:nvPr/>
        </p:nvSpPr>
        <p:spPr>
          <a:xfrm>
            <a:off x="8556609" y="1296432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C9DAEA-CEE2-410F-8A4F-3EACE94B9D48}"/>
              </a:ext>
            </a:extLst>
          </p:cNvPr>
          <p:cNvSpPr txBox="1"/>
          <p:nvPr/>
        </p:nvSpPr>
        <p:spPr>
          <a:xfrm>
            <a:off x="1845108" y="6081280"/>
            <a:ext cx="46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Start-Up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D279E1D-7F49-4F38-8C6E-B8AB3E9CA255}"/>
              </a:ext>
            </a:extLst>
          </p:cNvPr>
          <p:cNvSpPr txBox="1"/>
          <p:nvPr/>
        </p:nvSpPr>
        <p:spPr>
          <a:xfrm>
            <a:off x="6508750" y="6081280"/>
            <a:ext cx="4508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Sustainability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1F38CA8-3A1E-4389-BB7C-EECE183AF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6" y="1738535"/>
            <a:ext cx="9185009" cy="221751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rc 9">
            <a:extLst>
              <a:ext uri="{FF2B5EF4-FFF2-40B4-BE49-F238E27FC236}">
                <a16:creationId xmlns:a16="http://schemas.microsoft.com/office/drawing/2014/main" id="{2B79CB56-6954-476F-93A6-4CA599FC0963}"/>
              </a:ext>
            </a:extLst>
          </p:cNvPr>
          <p:cNvSpPr>
            <a:spLocks/>
          </p:cNvSpPr>
          <p:nvPr/>
        </p:nvSpPr>
        <p:spPr bwMode="auto">
          <a:xfrm flipH="1" flipV="1">
            <a:off x="8339667" y="1721164"/>
            <a:ext cx="2702605" cy="14668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05F1DE5-BF2F-4AE9-A5D8-39D6607F4FC1}"/>
              </a:ext>
            </a:extLst>
          </p:cNvPr>
          <p:cNvSpPr txBox="1"/>
          <p:nvPr/>
        </p:nvSpPr>
        <p:spPr>
          <a:xfrm rot="5400000">
            <a:off x="571790" y="4799613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8FE4048-A078-452C-8241-7586995DF87C}"/>
              </a:ext>
            </a:extLst>
          </p:cNvPr>
          <p:cNvSpPr txBox="1"/>
          <p:nvPr/>
        </p:nvSpPr>
        <p:spPr>
          <a:xfrm rot="5400000">
            <a:off x="571789" y="2674108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Corporations</a:t>
            </a:r>
          </a:p>
        </p:txBody>
      </p:sp>
      <p:sp>
        <p:nvSpPr>
          <p:cNvPr id="65" name="Flussdiagramm: Alternativer Prozess 64">
            <a:extLst>
              <a:ext uri="{FF2B5EF4-FFF2-40B4-BE49-F238E27FC236}">
                <a16:creationId xmlns:a16="http://schemas.microsoft.com/office/drawing/2014/main" id="{5E131B16-DF7C-4616-A28A-429D8872060A}"/>
              </a:ext>
            </a:extLst>
          </p:cNvPr>
          <p:cNvSpPr/>
          <p:nvPr/>
        </p:nvSpPr>
        <p:spPr>
          <a:xfrm>
            <a:off x="3342083" y="5511468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Brain storm</a:t>
            </a:r>
          </a:p>
        </p:txBody>
      </p:sp>
      <p:sp>
        <p:nvSpPr>
          <p:cNvPr id="67" name="Flussdiagramm: Alternativer Prozess 66">
            <a:extLst>
              <a:ext uri="{FF2B5EF4-FFF2-40B4-BE49-F238E27FC236}">
                <a16:creationId xmlns:a16="http://schemas.microsoft.com/office/drawing/2014/main" id="{A297FDFA-D10B-49E6-A361-DAE940B4EC47}"/>
              </a:ext>
            </a:extLst>
          </p:cNvPr>
          <p:cNvSpPr/>
          <p:nvPr/>
        </p:nvSpPr>
        <p:spPr>
          <a:xfrm>
            <a:off x="5990496" y="4206749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 description</a:t>
            </a:r>
          </a:p>
        </p:txBody>
      </p:sp>
      <p:sp>
        <p:nvSpPr>
          <p:cNvPr id="68" name="Flussdiagramm: Alternativer Prozess 67">
            <a:extLst>
              <a:ext uri="{FF2B5EF4-FFF2-40B4-BE49-F238E27FC236}">
                <a16:creationId xmlns:a16="http://schemas.microsoft.com/office/drawing/2014/main" id="{25EA1C8C-5B08-496F-9AC9-EA0024F635F6}"/>
              </a:ext>
            </a:extLst>
          </p:cNvPr>
          <p:cNvSpPr/>
          <p:nvPr/>
        </p:nvSpPr>
        <p:spPr>
          <a:xfrm>
            <a:off x="4559300" y="5002363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Idea finding</a:t>
            </a:r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E59C93D8-2C6D-475D-88B9-D970DA075E4F}"/>
              </a:ext>
            </a:extLst>
          </p:cNvPr>
          <p:cNvSpPr/>
          <p:nvPr/>
        </p:nvSpPr>
        <p:spPr>
          <a:xfrm>
            <a:off x="9690969" y="1886810"/>
            <a:ext cx="1114888" cy="6042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MVP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3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DBCD-8100-4099-B75A-FC2D5BF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F4678CFB-B1B5-4E2D-A05C-BBC0FBB38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012787"/>
              </p:ext>
            </p:extLst>
          </p:nvPr>
        </p:nvGraphicFramePr>
        <p:xfrm>
          <a:off x="626197" y="16574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D7E-4933-469F-ADEE-7145A5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Start-Up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2E7-AD48-42A8-A05D-FD5774D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Opportunity identified </a:t>
            </a:r>
          </a:p>
          <a:p>
            <a:pPr lvl="1"/>
            <a:r>
              <a:rPr lang="en-US" sz="2100" dirty="0"/>
              <a:t>Students search for interesting jobs </a:t>
            </a:r>
          </a:p>
          <a:p>
            <a:pPr lvl="1"/>
            <a:r>
              <a:rPr lang="en-US" sz="2100" dirty="0"/>
              <a:t>Companies need skilled personnel </a:t>
            </a:r>
          </a:p>
          <a:p>
            <a:pPr lvl="1"/>
            <a:r>
              <a:rPr lang="en-US" sz="2100" i="1" dirty="0"/>
              <a:t>Opportunity</a:t>
            </a:r>
            <a:r>
              <a:rPr lang="en-US" sz="2100" dirty="0"/>
              <a:t>: Skill-based matching platform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300" dirty="0"/>
              <a:t>High-Level Idea</a:t>
            </a:r>
            <a:r>
              <a:rPr lang="en-US" sz="2100" dirty="0"/>
              <a:t> </a:t>
            </a:r>
            <a:r>
              <a:rPr lang="en-US" sz="2300" dirty="0"/>
              <a:t>drafted</a:t>
            </a:r>
            <a:endParaRPr lang="en-US" sz="2100" dirty="0"/>
          </a:p>
          <a:p>
            <a:pPr lvl="1"/>
            <a:r>
              <a:rPr lang="en-US" sz="2100" dirty="0"/>
              <a:t>Create an interface to connect education sector and economy</a:t>
            </a:r>
          </a:p>
          <a:p>
            <a:pPr lvl="1"/>
            <a:r>
              <a:rPr lang="en-US" sz="2100" dirty="0"/>
              <a:t>Act as middleman to match the open positions with existing skills of students</a:t>
            </a:r>
          </a:p>
          <a:p>
            <a:pPr lvl="1"/>
            <a:r>
              <a:rPr lang="en-US" sz="2100" i="1" dirty="0"/>
              <a:t>Prerequisite</a:t>
            </a:r>
            <a:r>
              <a:rPr lang="en-US" sz="2100" dirty="0"/>
              <a:t>: Cooperation with educational institutions and companies  </a:t>
            </a:r>
          </a:p>
        </p:txBody>
      </p:sp>
    </p:spTree>
    <p:extLst>
      <p:ext uri="{BB962C8B-B14F-4D97-AF65-F5344CB8AC3E}">
        <p14:creationId xmlns:p14="http://schemas.microsoft.com/office/powerpoint/2010/main" val="245393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89D52C-DDDD-4FED-87C3-88ADC3C764C6}"/>
              </a:ext>
            </a:extLst>
          </p:cNvPr>
          <p:cNvCxnSpPr/>
          <p:nvPr/>
        </p:nvCxnSpPr>
        <p:spPr>
          <a:xfrm flipH="1">
            <a:off x="7351775" y="4623199"/>
            <a:ext cx="1375258" cy="13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D3E96EC-60D0-4007-A40A-BDCBD7BD5819}"/>
              </a:ext>
            </a:extLst>
          </p:cNvPr>
          <p:cNvCxnSpPr>
            <a:cxnSpLocks/>
          </p:cNvCxnSpPr>
          <p:nvPr/>
        </p:nvCxnSpPr>
        <p:spPr>
          <a:xfrm>
            <a:off x="8727033" y="4623199"/>
            <a:ext cx="198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DACA1DE-9314-46C3-831C-9F83A0F84466}"/>
              </a:ext>
            </a:extLst>
          </p:cNvPr>
          <p:cNvSpPr/>
          <p:nvPr/>
        </p:nvSpPr>
        <p:spPr>
          <a:xfrm>
            <a:off x="7302554" y="3147733"/>
            <a:ext cx="2880000" cy="2880000"/>
          </a:xfrm>
          <a:prstGeom prst="ellipse">
            <a:avLst/>
          </a:prstGeom>
          <a:solidFill>
            <a:srgbClr val="9CAFB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B27C61-5F81-45F6-A2D4-819F4C971126}"/>
              </a:ext>
            </a:extLst>
          </p:cNvPr>
          <p:cNvCxnSpPr>
            <a:cxnSpLocks/>
          </p:cNvCxnSpPr>
          <p:nvPr/>
        </p:nvCxnSpPr>
        <p:spPr>
          <a:xfrm flipV="1">
            <a:off x="8727033" y="2523737"/>
            <a:ext cx="0" cy="20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4680B51-ED08-4857-8FF2-B0B439C592A8}"/>
              </a:ext>
            </a:extLst>
          </p:cNvPr>
          <p:cNvSpPr/>
          <p:nvPr/>
        </p:nvSpPr>
        <p:spPr>
          <a:xfrm>
            <a:off x="7827032" y="3687733"/>
            <a:ext cx="1800000" cy="1800000"/>
          </a:xfrm>
          <a:prstGeom prst="ellipse">
            <a:avLst/>
          </a:prstGeom>
          <a:solidFill>
            <a:srgbClr val="9CAFB5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51DA14-094B-4D3D-A233-08274B522221}"/>
              </a:ext>
            </a:extLst>
          </p:cNvPr>
          <p:cNvSpPr/>
          <p:nvPr/>
        </p:nvSpPr>
        <p:spPr>
          <a:xfrm>
            <a:off x="8223032" y="4083733"/>
            <a:ext cx="1008000" cy="1008000"/>
          </a:xfrm>
          <a:prstGeom prst="ellipse">
            <a:avLst/>
          </a:prstGeom>
          <a:solidFill>
            <a:srgbClr val="9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0C6B72-77B1-4B6B-95DD-996D62DC65D0}"/>
              </a:ext>
            </a:extLst>
          </p:cNvPr>
          <p:cNvSpPr txBox="1"/>
          <p:nvPr/>
        </p:nvSpPr>
        <p:spPr>
          <a:xfrm>
            <a:off x="7439774" y="5866834"/>
            <a:ext cx="21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(Team, Stakeholder)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C41A55-4179-4E80-9330-B8E0B34E3F68}"/>
              </a:ext>
            </a:extLst>
          </p:cNvPr>
          <p:cNvSpPr txBox="1"/>
          <p:nvPr/>
        </p:nvSpPr>
        <p:spPr>
          <a:xfrm>
            <a:off x="8742554" y="2313050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(Scope)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7B2146-BB78-401B-BB40-A95CCE68D930}"/>
              </a:ext>
            </a:extLst>
          </p:cNvPr>
          <p:cNvSpPr txBox="1"/>
          <p:nvPr/>
        </p:nvSpPr>
        <p:spPr>
          <a:xfrm>
            <a:off x="10653340" y="4813391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</a:t>
            </a:r>
          </a:p>
          <a:p>
            <a:r>
              <a:rPr lang="en-US"/>
              <a:t>(Solution)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9FD60D3F-E7AC-49AC-B259-804AFBB58AEC}"/>
              </a:ext>
            </a:extLst>
          </p:cNvPr>
          <p:cNvSpPr/>
          <p:nvPr/>
        </p:nvSpPr>
        <p:spPr>
          <a:xfrm>
            <a:off x="8193020" y="4908480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2E42322-7119-4322-8F73-E1A9A4A6D6B3}"/>
              </a:ext>
            </a:extLst>
          </p:cNvPr>
          <p:cNvSpPr/>
          <p:nvPr/>
        </p:nvSpPr>
        <p:spPr>
          <a:xfrm>
            <a:off x="8599015" y="329916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A41E41EF-37FC-4554-81C3-ECE13A27FDE7}"/>
              </a:ext>
            </a:extLst>
          </p:cNvPr>
          <p:cNvSpPr/>
          <p:nvPr/>
        </p:nvSpPr>
        <p:spPr>
          <a:xfrm>
            <a:off x="9648740" y="452018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6DC9DEB-982D-4386-B5EF-478467A137F8}"/>
              </a:ext>
            </a:extLst>
          </p:cNvPr>
          <p:cNvSpPr txBox="1"/>
          <p:nvPr/>
        </p:nvSpPr>
        <p:spPr>
          <a:xfrm>
            <a:off x="423762" y="2439900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and Focus of Platform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What value proposition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Which kind of service 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6E24028D-29FA-45D6-8062-AF45BC0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Demand for an agile approach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A773FEFF-6CFE-6146-9D34-3A07ADDC0322}"/>
              </a:ext>
            </a:extLst>
          </p:cNvPr>
          <p:cNvSpPr txBox="1"/>
          <p:nvPr/>
        </p:nvSpPr>
        <p:spPr>
          <a:xfrm>
            <a:off x="423762" y="3647775"/>
            <a:ext cx="6520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Link between schools and industries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of Platform</a:t>
            </a: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1111BC93-7B4D-6C41-9DD6-DCCA4C8AF86A}"/>
              </a:ext>
            </a:extLst>
          </p:cNvPr>
          <p:cNvSpPr txBox="1"/>
          <p:nvPr/>
        </p:nvSpPr>
        <p:spPr>
          <a:xfrm>
            <a:off x="423762" y="4644552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are unknown and have to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754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4025-C8CB-4958-BAE2-C8D6E96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agile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F319F-AAFA-4320-8CFD-BA792DD7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involvement of all stakeholders </a:t>
            </a:r>
          </a:p>
          <a:p>
            <a:r>
              <a:rPr lang="en-US" dirty="0"/>
              <a:t>Integration of new insights along the go-to-market journey</a:t>
            </a:r>
          </a:p>
          <a:p>
            <a:r>
              <a:rPr lang="en-US" dirty="0"/>
              <a:t>Faster time to market due to MVP approach</a:t>
            </a:r>
          </a:p>
          <a:p>
            <a:r>
              <a:rPr lang="en-US" dirty="0"/>
              <a:t>Increased quality and customer centricity</a:t>
            </a:r>
          </a:p>
        </p:txBody>
      </p:sp>
    </p:spTree>
    <p:extLst>
      <p:ext uri="{BB962C8B-B14F-4D97-AF65-F5344CB8AC3E}">
        <p14:creationId xmlns:p14="http://schemas.microsoft.com/office/powerpoint/2010/main" val="5235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0B5-CCB0-4072-AD5F-BCC20E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 of design thinking and agile</a:t>
            </a:r>
          </a:p>
        </p:txBody>
      </p:sp>
      <p:pic>
        <p:nvPicPr>
          <p:cNvPr id="1026" name="Picture 2" descr="https://images.mendix.com/wp-content/uploads/Blog-In-Post-design-thinking-vs-agile-02.png">
            <a:extLst>
              <a:ext uri="{FF2B5EF4-FFF2-40B4-BE49-F238E27FC236}">
                <a16:creationId xmlns:a16="http://schemas.microsoft.com/office/drawing/2014/main" id="{701D2FF9-BF7E-41D8-A0B8-8060356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" y="1953153"/>
            <a:ext cx="10262519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BA2E60-E761-4228-BA12-C9C5DC451314}"/>
              </a:ext>
            </a:extLst>
          </p:cNvPr>
          <p:cNvSpPr txBox="1"/>
          <p:nvPr/>
        </p:nvSpPr>
        <p:spPr>
          <a:xfrm>
            <a:off x="6432473" y="5894222"/>
            <a:ext cx="21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market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0CB18-FE14-46FC-8605-A052A92F7ACB}"/>
              </a:ext>
            </a:extLst>
          </p:cNvPr>
          <p:cNvSpPr txBox="1"/>
          <p:nvPr/>
        </p:nvSpPr>
        <p:spPr>
          <a:xfrm>
            <a:off x="4975306" y="3458496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Platform Prototype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84C41A-2F6C-437A-91B7-04C31EA4BBCC}"/>
              </a:ext>
            </a:extLst>
          </p:cNvPr>
          <p:cNvCxnSpPr>
            <a:cxnSpLocks/>
          </p:cNvCxnSpPr>
          <p:nvPr/>
        </p:nvCxnSpPr>
        <p:spPr>
          <a:xfrm flipH="1" flipV="1">
            <a:off x="7366406" y="4425696"/>
            <a:ext cx="1" cy="15654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918EB3-AB41-4678-BE1E-5433C6A52883}"/>
              </a:ext>
            </a:extLst>
          </p:cNvPr>
          <p:cNvSpPr txBox="1"/>
          <p:nvPr/>
        </p:nvSpPr>
        <p:spPr>
          <a:xfrm>
            <a:off x="8060236" y="3471589"/>
            <a:ext cx="1559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CI/CD</a:t>
            </a:r>
          </a:p>
          <a:p>
            <a:pPr algn="ctr"/>
            <a:r>
              <a:rPr lang="en-US" sz="2800" dirty="0"/>
              <a:t>Services</a:t>
            </a:r>
            <a:endParaRPr lang="en-US" dirty="0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966AADE1-E224-4490-9B8A-EB04F1B31D4A}"/>
              </a:ext>
            </a:extLst>
          </p:cNvPr>
          <p:cNvSpPr txBox="1"/>
          <p:nvPr/>
        </p:nvSpPr>
        <p:spPr>
          <a:xfrm>
            <a:off x="2736860" y="3458495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</a:t>
            </a:r>
          </a:p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C34E-E852-4323-8A67-ADA5EE4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6B69D-7BC5-45EA-B9A1-F02FECE7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7569"/>
            <a:ext cx="7729728" cy="356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Thinking Iteration</a:t>
            </a:r>
          </a:p>
          <a:p>
            <a:r>
              <a:rPr lang="en-US" dirty="0"/>
              <a:t>Business Model </a:t>
            </a:r>
          </a:p>
          <a:p>
            <a:pPr lvl="1"/>
            <a:r>
              <a:rPr lang="en-US" dirty="0"/>
              <a:t>Customer Segment</a:t>
            </a:r>
          </a:p>
          <a:p>
            <a:pPr lvl="1"/>
            <a:r>
              <a:rPr lang="en-US" dirty="0"/>
              <a:t>Value Proposition</a:t>
            </a:r>
          </a:p>
          <a:p>
            <a:pPr marL="0" indent="0">
              <a:buNone/>
            </a:pPr>
            <a:r>
              <a:rPr lang="en-US" dirty="0"/>
              <a:t>Agile Cycles</a:t>
            </a:r>
          </a:p>
          <a:p>
            <a:r>
              <a:rPr lang="en-US" dirty="0"/>
              <a:t>Platform Prototype</a:t>
            </a:r>
          </a:p>
          <a:p>
            <a:pPr lvl="1"/>
            <a:r>
              <a:rPr lang="en-US" dirty="0"/>
              <a:t>High-Level Requirements </a:t>
            </a:r>
          </a:p>
          <a:p>
            <a:pPr lvl="1"/>
            <a:r>
              <a:rPr lang="en-US" dirty="0"/>
              <a:t>High-Level Designs / Mock-Ups </a:t>
            </a:r>
          </a:p>
          <a:p>
            <a:pPr lvl="1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0226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6A1-B40D-42DF-B84C-ABC8585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Prototype</a:t>
            </a:r>
            <a:br>
              <a:rPr lang="en-US"/>
            </a:br>
            <a:r>
              <a:rPr lang="en-US"/>
              <a:t>How the first year could look like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AB71-33F9-483F-A311-9DDC2F8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Backlog:</a:t>
            </a:r>
          </a:p>
          <a:p>
            <a:r>
              <a:rPr lang="en-US"/>
              <a:t>Design Thinking workshop to develop Vision &amp; Mission and Roadmap</a:t>
            </a:r>
          </a:p>
          <a:p>
            <a:r>
              <a:rPr lang="en-US"/>
              <a:t>Investor Pitch with Story Telling &amp; Prototype</a:t>
            </a:r>
          </a:p>
          <a:p>
            <a:r>
              <a:rPr lang="en-US"/>
              <a:t>Prototyping with Mock-Up</a:t>
            </a:r>
          </a:p>
          <a:p>
            <a:r>
              <a:rPr lang="en-US"/>
              <a:t>Get continuous customer Feedback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job searching and offering platform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Students find what they really want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Companies find the best candidates for the job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Sustainable customer base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interests and skills as convenient as possible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desired skills form the job description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Build the customers future path through our 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933F7C-68F5-4AEB-B2CC-8C680A2516E6}"/>
              </a:ext>
            </a:extLst>
          </p:cNvPr>
          <p:cNvSpPr/>
          <p:nvPr/>
        </p:nvSpPr>
        <p:spPr>
          <a:xfrm>
            <a:off x="12380554" y="2310568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Universities get a feedback on which skills are needed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216992-B96C-48EA-8A4F-A8EC8855B035}"/>
              </a:ext>
            </a:extLst>
          </p:cNvPr>
          <p:cNvSpPr/>
          <p:nvPr/>
        </p:nvSpPr>
        <p:spPr>
          <a:xfrm>
            <a:off x="12380554" y="3094854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Goal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Career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Sector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 Experience analysis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Implicit and explicit data analysis</a:t>
            </a:r>
          </a:p>
          <a:p>
            <a:r>
              <a:rPr lang="en-US"/>
              <a:t>Machine learning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Profiling the companies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Crawling the offerings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Web crawling</a:t>
            </a:r>
          </a:p>
          <a:p>
            <a:r>
              <a:rPr lang="en-US"/>
              <a:t>Machin learning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Example path of a customer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UX and UI</a:t>
            </a:r>
          </a:p>
          <a:p>
            <a:pPr marL="400050" indent="-400050">
              <a:buFont typeface="+mj-lt"/>
              <a:buAutoNum type="romanUcPeriod"/>
            </a:pPr>
            <a:r>
              <a:rPr lang="en-US" err="1"/>
              <a:t>Recomandation</a:t>
            </a:r>
            <a:endParaRPr lang="en-US"/>
          </a:p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032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student on-boarding platform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Access to Swiss wide student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 </a:t>
            </a:r>
          </a:p>
          <a:p>
            <a:r>
              <a:rPr lang="en-US"/>
              <a:t>Principle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666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6" ma:contentTypeDescription="Create a new document." ma:contentTypeScope="" ma:versionID="c8657d84cbcb3d3343990a27ef4d1ac2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0d965c9d2de9ae1ba3476ad8e0144a56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18834A-984F-461F-AA51-A4857E6AAEC4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dcd3b7ff-f528-4170-a52f-e83b844e5d81"/>
  </ds:schemaRefs>
</ds:datastoreItem>
</file>

<file path=customXml/itemProps2.xml><?xml version="1.0" encoding="utf-8"?>
<ds:datastoreItem xmlns:ds="http://schemas.openxmlformats.org/officeDocument/2006/customXml" ds:itemID="{FF9B192E-9BDA-465C-A03C-F55C5A75F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3b7ff-f528-4170-a52f-e83b844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5E0DA6-A53B-414E-84F5-AC270393C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565</Words>
  <Application>Microsoft Office PowerPoint</Application>
  <PresentationFormat>Widescreen</PresentationFormat>
  <Paragraphs>152</Paragraphs>
  <Slides>15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Paket</vt:lpstr>
      <vt:lpstr>Agile Business Analysis</vt:lpstr>
      <vt:lpstr>The Start-Up Challenge </vt:lpstr>
      <vt:lpstr>Demand for an agile approach</vt:lpstr>
      <vt:lpstr>Benefits of the agile approach</vt:lpstr>
      <vt:lpstr>Combination of design thinking and agile</vt:lpstr>
      <vt:lpstr>Expected objectives</vt:lpstr>
      <vt:lpstr>Business Prototype How the first year could look like</vt:lpstr>
      <vt:lpstr>Vision</vt:lpstr>
      <vt:lpstr>Vision</vt:lpstr>
      <vt:lpstr>Scope of the Project</vt:lpstr>
      <vt:lpstr>Core Business Process Overview</vt:lpstr>
      <vt:lpstr>Approach</vt:lpstr>
      <vt:lpstr>Reasons for agile approach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Nann, Yannick</cp:lastModifiedBy>
  <cp:revision>5</cp:revision>
  <dcterms:created xsi:type="dcterms:W3CDTF">2013-07-15T20:26:40Z</dcterms:created>
  <dcterms:modified xsi:type="dcterms:W3CDTF">2019-10-04T10:49:20Z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