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3" r:id="rId2"/>
    <p:sldId id="264" r:id="rId3"/>
    <p:sldId id="265" r:id="rId4"/>
    <p:sldId id="266" r:id="rId5"/>
    <p:sldId id="267" r:id="rId6"/>
    <p:sldId id="262" r:id="rId7"/>
    <p:sldId id="257" r:id="rId8"/>
    <p:sldId id="268" r:id="rId9"/>
    <p:sldId id="270" r:id="rId10"/>
    <p:sldId id="269" r:id="rId11"/>
    <p:sldId id="271" r:id="rId12"/>
    <p:sldId id="272" r:id="rId13"/>
  </p:sldIdLst>
  <p:sldSz cx="29051250" cy="206994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69167E-8DBB-4898-AD06-D377BFA09A0D}" v="25" dt="2019-11-20T12:07:31.135"/>
    <p1510:client id="{2CDB9596-850F-4D87-BFF5-EED29ADCF741}" v="574" dt="2019-11-20T13:42:20.068"/>
    <p1510:client id="{3C5423C8-85FF-4225-87BF-65B284F348A1}" v="792" dt="2019-11-20T14:02:37.657"/>
    <p1510:client id="{3C056DA8-EEEB-49D8-A0DD-ABF79BB62E65}" v="1" dt="2019-11-20T15:41:14.726"/>
    <p1510:client id="{DBF6CF4A-04C9-4BCF-B163-53BA3B05D245}" v="567" dt="2019-11-20T11:53:08.76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23" autoAdjust="0"/>
  </p:normalViewPr>
  <p:slideViewPr>
    <p:cSldViewPr snapToGrid="0">
      <p:cViewPr>
        <p:scale>
          <a:sx n="30" d="100"/>
          <a:sy n="30" d="100"/>
        </p:scale>
        <p:origin x="1037" y="-302"/>
      </p:cViewPr>
      <p:guideLst/>
    </p:cSldViewPr>
  </p:slideViewPr>
  <p:outlineViewPr>
    <p:cViewPr>
      <p:scale>
        <a:sx n="33" d="100"/>
        <a:sy n="33" d="100"/>
      </p:scale>
      <p:origin x="0" y="-121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lia Schmid" userId="9e5512ea6f04a8c4" providerId="Windows Live" clId="Web-{499CD9EE-3155-49F0-B8CD-0CA5A0DA0BDC}"/>
    <pc:docChg chg="modSld">
      <pc:chgData name="Celia Schmid" userId="9e5512ea6f04a8c4" providerId="Windows Live" clId="Web-{499CD9EE-3155-49F0-B8CD-0CA5A0DA0BDC}" dt="2019-11-15T16:20:07.827" v="43" actId="14100"/>
      <pc:docMkLst>
        <pc:docMk/>
      </pc:docMkLst>
      <pc:sldChg chg="modSp">
        <pc:chgData name="Celia Schmid" userId="9e5512ea6f04a8c4" providerId="Windows Live" clId="Web-{499CD9EE-3155-49F0-B8CD-0CA5A0DA0BDC}" dt="2019-11-15T16:20:07.827" v="43" actId="14100"/>
        <pc:sldMkLst>
          <pc:docMk/>
          <pc:sldMk cId="2594939431" sldId="257"/>
        </pc:sldMkLst>
        <pc:spChg chg="mod">
          <ac:chgData name="Celia Schmid" userId="9e5512ea6f04a8c4" providerId="Windows Live" clId="Web-{499CD9EE-3155-49F0-B8CD-0CA5A0DA0BDC}" dt="2019-11-15T16:20:07.827" v="43" actId="14100"/>
          <ac:spMkLst>
            <pc:docMk/>
            <pc:sldMk cId="2594939431" sldId="257"/>
            <ac:spMk id="4" creationId="{B35CFC8D-AF6F-4ECB-88E2-EC9569CC91C9}"/>
          </ac:spMkLst>
        </pc:spChg>
        <pc:cxnChg chg="mod">
          <ac:chgData name="Celia Schmid" userId="9e5512ea6f04a8c4" providerId="Windows Live" clId="Web-{499CD9EE-3155-49F0-B8CD-0CA5A0DA0BDC}" dt="2019-11-15T16:20:07.827" v="43" actId="14100"/>
          <ac:cxnSpMkLst>
            <pc:docMk/>
            <pc:sldMk cId="2594939431" sldId="257"/>
            <ac:cxnSpMk id="6" creationId="{BF2E09EC-A369-4B7B-8455-327908FE019C}"/>
          </ac:cxnSpMkLst>
        </pc:cxnChg>
        <pc:cxnChg chg="mod">
          <ac:chgData name="Celia Schmid" userId="9e5512ea6f04a8c4" providerId="Windows Live" clId="Web-{499CD9EE-3155-49F0-B8CD-0CA5A0DA0BDC}" dt="2019-11-15T16:20:07.827" v="43" actId="14100"/>
          <ac:cxnSpMkLst>
            <pc:docMk/>
            <pc:sldMk cId="2594939431" sldId="257"/>
            <ac:cxnSpMk id="82" creationId="{7103E317-EC9A-42B7-809C-1D34930C7054}"/>
          </ac:cxnSpMkLst>
        </pc:cxnChg>
      </pc:sldChg>
    </pc:docChg>
  </pc:docChgLst>
  <pc:docChgLst>
    <pc:chgData name="Franck Polin" userId="f3a2e042413df15c" providerId="Windows Live" clId="Web-{3C5423C8-85FF-4225-87BF-65B284F348A1}"/>
    <pc:docChg chg="modSld">
      <pc:chgData name="Franck Polin" userId="f3a2e042413df15c" providerId="Windows Live" clId="Web-{3C5423C8-85FF-4225-87BF-65B284F348A1}" dt="2019-11-20T14:02:37.016" v="789" actId="20577"/>
      <pc:docMkLst>
        <pc:docMk/>
      </pc:docMkLst>
      <pc:sldChg chg="modSp">
        <pc:chgData name="Franck Polin" userId="f3a2e042413df15c" providerId="Windows Live" clId="Web-{3C5423C8-85FF-4225-87BF-65B284F348A1}" dt="2019-11-20T13:52:20.500" v="435" actId="20577"/>
        <pc:sldMkLst>
          <pc:docMk/>
          <pc:sldMk cId="1533484162" sldId="271"/>
        </pc:sldMkLst>
        <pc:spChg chg="mod">
          <ac:chgData name="Franck Polin" userId="f3a2e042413df15c" providerId="Windows Live" clId="Web-{3C5423C8-85FF-4225-87BF-65B284F348A1}" dt="2019-11-20T13:52:20.500" v="435" actId="20577"/>
          <ac:spMkLst>
            <pc:docMk/>
            <pc:sldMk cId="1533484162" sldId="271"/>
            <ac:spMk id="3" creationId="{14ACC8D2-4A81-433A-AB78-F1EF3C3A8509}"/>
          </ac:spMkLst>
        </pc:spChg>
      </pc:sldChg>
      <pc:sldChg chg="modSp">
        <pc:chgData name="Franck Polin" userId="f3a2e042413df15c" providerId="Windows Live" clId="Web-{3C5423C8-85FF-4225-87BF-65B284F348A1}" dt="2019-11-20T14:02:35.844" v="787" actId="20577"/>
        <pc:sldMkLst>
          <pc:docMk/>
          <pc:sldMk cId="2148127761" sldId="272"/>
        </pc:sldMkLst>
        <pc:spChg chg="mod">
          <ac:chgData name="Franck Polin" userId="f3a2e042413df15c" providerId="Windows Live" clId="Web-{3C5423C8-85FF-4225-87BF-65B284F348A1}" dt="2019-11-20T14:02:35.844" v="787" actId="20577"/>
          <ac:spMkLst>
            <pc:docMk/>
            <pc:sldMk cId="2148127761" sldId="272"/>
            <ac:spMk id="3" creationId="{03897800-CD7A-476A-879A-1F953B3452EE}"/>
          </ac:spMkLst>
        </pc:spChg>
      </pc:sldChg>
    </pc:docChg>
  </pc:docChgLst>
  <pc:docChgLst>
    <pc:chgData name="Celia Schmid" userId="9e5512ea6f04a8c4" providerId="LiveId" clId="{7E208FEE-06E8-4C15-9756-9A0997516E1F}"/>
    <pc:docChg chg="undo modSld">
      <pc:chgData name="Celia Schmid" userId="9e5512ea6f04a8c4" providerId="LiveId" clId="{7E208FEE-06E8-4C15-9756-9A0997516E1F}" dt="2019-11-20T20:25:19.550" v="90" actId="20577"/>
      <pc:docMkLst>
        <pc:docMk/>
      </pc:docMkLst>
      <pc:sldChg chg="modSp">
        <pc:chgData name="Celia Schmid" userId="9e5512ea6f04a8c4" providerId="LiveId" clId="{7E208FEE-06E8-4C15-9756-9A0997516E1F}" dt="2019-11-20T20:22:50.352" v="70" actId="20577"/>
        <pc:sldMkLst>
          <pc:docMk/>
          <pc:sldMk cId="2594939431" sldId="257"/>
        </pc:sldMkLst>
        <pc:spChg chg="mod">
          <ac:chgData name="Celia Schmid" userId="9e5512ea6f04a8c4" providerId="LiveId" clId="{7E208FEE-06E8-4C15-9756-9A0997516E1F}" dt="2019-11-20T20:21:19.686" v="68" actId="20577"/>
          <ac:spMkLst>
            <pc:docMk/>
            <pc:sldMk cId="2594939431" sldId="257"/>
            <ac:spMk id="95" creationId="{15EACF3A-609A-4D14-94E5-EAF09D0DB5B7}"/>
          </ac:spMkLst>
        </pc:spChg>
        <pc:spChg chg="mod">
          <ac:chgData name="Celia Schmid" userId="9e5512ea6f04a8c4" providerId="LiveId" clId="{7E208FEE-06E8-4C15-9756-9A0997516E1F}" dt="2019-11-20T20:22:50.352" v="70" actId="20577"/>
          <ac:spMkLst>
            <pc:docMk/>
            <pc:sldMk cId="2594939431" sldId="257"/>
            <ac:spMk id="146" creationId="{C640B8F0-B861-4451-8DFF-D82982EF31CA}"/>
          </ac:spMkLst>
        </pc:spChg>
        <pc:spChg chg="mod">
          <ac:chgData name="Celia Schmid" userId="9e5512ea6f04a8c4" providerId="LiveId" clId="{7E208FEE-06E8-4C15-9756-9A0997516E1F}" dt="2019-11-20T20:19:12.583" v="18" actId="20577"/>
          <ac:spMkLst>
            <pc:docMk/>
            <pc:sldMk cId="2594939431" sldId="257"/>
            <ac:spMk id="171" creationId="{2246E994-A4F3-44EF-B9BC-E797A0472874}"/>
          </ac:spMkLst>
        </pc:spChg>
        <pc:cxnChg chg="mod">
          <ac:chgData name="Celia Schmid" userId="9e5512ea6f04a8c4" providerId="LiveId" clId="{7E208FEE-06E8-4C15-9756-9A0997516E1F}" dt="2019-11-20T20:21:14.524" v="39" actId="20577"/>
          <ac:cxnSpMkLst>
            <pc:docMk/>
            <pc:sldMk cId="2594939431" sldId="257"/>
            <ac:cxnSpMk id="183" creationId="{B315A5A4-A030-4A66-8177-79D80AF90654}"/>
          </ac:cxnSpMkLst>
        </pc:cxnChg>
        <pc:cxnChg chg="mod">
          <ac:chgData name="Celia Schmid" userId="9e5512ea6f04a8c4" providerId="LiveId" clId="{7E208FEE-06E8-4C15-9756-9A0997516E1F}" dt="2019-11-20T20:19:02.833" v="17" actId="20577"/>
          <ac:cxnSpMkLst>
            <pc:docMk/>
            <pc:sldMk cId="2594939431" sldId="257"/>
            <ac:cxnSpMk id="184" creationId="{979B7D9F-E2DE-4EEC-9E2C-FCF1D656F1EA}"/>
          </ac:cxnSpMkLst>
        </pc:cxnChg>
      </pc:sldChg>
      <pc:sldChg chg="modSp">
        <pc:chgData name="Celia Schmid" userId="9e5512ea6f04a8c4" providerId="LiveId" clId="{7E208FEE-06E8-4C15-9756-9A0997516E1F}" dt="2019-11-20T20:16:18.808" v="10" actId="20577"/>
        <pc:sldMkLst>
          <pc:docMk/>
          <pc:sldMk cId="2193215234" sldId="262"/>
        </pc:sldMkLst>
        <pc:spChg chg="mod">
          <ac:chgData name="Celia Schmid" userId="9e5512ea6f04a8c4" providerId="LiveId" clId="{7E208FEE-06E8-4C15-9756-9A0997516E1F}" dt="2019-11-20T20:14:23.935" v="0" actId="20577"/>
          <ac:spMkLst>
            <pc:docMk/>
            <pc:sldMk cId="2193215234" sldId="262"/>
            <ac:spMk id="2" creationId="{0EB708A7-59FA-442C-977E-184F545ABAD2}"/>
          </ac:spMkLst>
        </pc:spChg>
        <pc:spChg chg="mod">
          <ac:chgData name="Celia Schmid" userId="9e5512ea6f04a8c4" providerId="LiveId" clId="{7E208FEE-06E8-4C15-9756-9A0997516E1F}" dt="2019-11-20T20:16:13.161" v="8" actId="20577"/>
          <ac:spMkLst>
            <pc:docMk/>
            <pc:sldMk cId="2193215234" sldId="262"/>
            <ac:spMk id="6" creationId="{9CEB8535-66DB-4C7E-9524-686E277D3F62}"/>
          </ac:spMkLst>
        </pc:spChg>
        <pc:spChg chg="mod">
          <ac:chgData name="Celia Schmid" userId="9e5512ea6f04a8c4" providerId="LiveId" clId="{7E208FEE-06E8-4C15-9756-9A0997516E1F}" dt="2019-11-20T20:16:07.429" v="4" actId="20577"/>
          <ac:spMkLst>
            <pc:docMk/>
            <pc:sldMk cId="2193215234" sldId="262"/>
            <ac:spMk id="10" creationId="{8665D882-7BE4-44F9-A408-ADA5021993D0}"/>
          </ac:spMkLst>
        </pc:spChg>
        <pc:spChg chg="mod">
          <ac:chgData name="Celia Schmid" userId="9e5512ea6f04a8c4" providerId="LiveId" clId="{7E208FEE-06E8-4C15-9756-9A0997516E1F}" dt="2019-11-20T20:16:18.808" v="10" actId="20577"/>
          <ac:spMkLst>
            <pc:docMk/>
            <pc:sldMk cId="2193215234" sldId="262"/>
            <ac:spMk id="13" creationId="{F734745A-C979-4F56-A80B-1A83327F47C7}"/>
          </ac:spMkLst>
        </pc:spChg>
      </pc:sldChg>
      <pc:sldChg chg="modSp">
        <pc:chgData name="Celia Schmid" userId="9e5512ea6f04a8c4" providerId="LiveId" clId="{7E208FEE-06E8-4C15-9756-9A0997516E1F}" dt="2019-11-20T20:24:04.925" v="75" actId="20577"/>
        <pc:sldMkLst>
          <pc:docMk/>
          <pc:sldMk cId="4025879366" sldId="270"/>
        </pc:sldMkLst>
        <pc:spChg chg="mod">
          <ac:chgData name="Celia Schmid" userId="9e5512ea6f04a8c4" providerId="LiveId" clId="{7E208FEE-06E8-4C15-9756-9A0997516E1F}" dt="2019-11-20T20:24:04.925" v="75" actId="20577"/>
          <ac:spMkLst>
            <pc:docMk/>
            <pc:sldMk cId="4025879366" sldId="270"/>
            <ac:spMk id="3" creationId="{28931A38-5CD9-4B70-BF75-CC9B5B93C63A}"/>
          </ac:spMkLst>
        </pc:spChg>
      </pc:sldChg>
      <pc:sldChg chg="modSp">
        <pc:chgData name="Celia Schmid" userId="9e5512ea6f04a8c4" providerId="LiveId" clId="{7E208FEE-06E8-4C15-9756-9A0997516E1F}" dt="2019-11-20T20:25:19.550" v="90" actId="20577"/>
        <pc:sldMkLst>
          <pc:docMk/>
          <pc:sldMk cId="2148127761" sldId="272"/>
        </pc:sldMkLst>
        <pc:spChg chg="mod">
          <ac:chgData name="Celia Schmid" userId="9e5512ea6f04a8c4" providerId="LiveId" clId="{7E208FEE-06E8-4C15-9756-9A0997516E1F}" dt="2019-11-20T20:25:19.550" v="90" actId="20577"/>
          <ac:spMkLst>
            <pc:docMk/>
            <pc:sldMk cId="2148127761" sldId="272"/>
            <ac:spMk id="3" creationId="{03897800-CD7A-476A-879A-1F953B3452EE}"/>
          </ac:spMkLst>
        </pc:spChg>
      </pc:sldChg>
    </pc:docChg>
  </pc:docChgLst>
  <pc:docChgLst>
    <pc:chgData name="simon drabert" userId="d8f0bb4129d7a222" providerId="Windows Live" clId="Web-{3C056DA8-EEEB-49D8-A0DD-ABF79BB62E65}"/>
    <pc:docChg chg="delSld">
      <pc:chgData name="simon drabert" userId="d8f0bb4129d7a222" providerId="Windows Live" clId="Web-{3C056DA8-EEEB-49D8-A0DD-ABF79BB62E65}" dt="2019-11-20T15:41:14.726" v="0"/>
      <pc:docMkLst>
        <pc:docMk/>
      </pc:docMkLst>
      <pc:sldChg chg="del">
        <pc:chgData name="simon drabert" userId="d8f0bb4129d7a222" providerId="Windows Live" clId="Web-{3C056DA8-EEEB-49D8-A0DD-ABF79BB62E65}" dt="2019-11-20T15:41:14.726" v="0"/>
        <pc:sldMkLst>
          <pc:docMk/>
          <pc:sldMk cId="3570019035" sldId="256"/>
        </pc:sldMkLst>
      </pc:sldChg>
    </pc:docChg>
  </pc:docChgLst>
  <pc:docChgLst>
    <pc:chgData name="simon drabert" userId="d8f0bb4129d7a222" providerId="Windows Live" clId="Web-{2CDB9596-850F-4D87-BFF5-EED29ADCF741}"/>
    <pc:docChg chg="addSld delSld modSld sldOrd">
      <pc:chgData name="simon drabert" userId="d8f0bb4129d7a222" providerId="Windows Live" clId="Web-{2CDB9596-850F-4D87-BFF5-EED29ADCF741}" dt="2019-11-20T13:42:20.068" v="576"/>
      <pc:docMkLst>
        <pc:docMk/>
      </pc:docMkLst>
      <pc:sldChg chg="del">
        <pc:chgData name="simon drabert" userId="d8f0bb4129d7a222" providerId="Windows Live" clId="Web-{2CDB9596-850F-4D87-BFF5-EED29ADCF741}" dt="2019-11-20T13:40:32.285" v="532"/>
        <pc:sldMkLst>
          <pc:docMk/>
          <pc:sldMk cId="2564372232" sldId="258"/>
        </pc:sldMkLst>
      </pc:sldChg>
      <pc:sldChg chg="del">
        <pc:chgData name="simon drabert" userId="d8f0bb4129d7a222" providerId="Windows Live" clId="Web-{2CDB9596-850F-4D87-BFF5-EED29ADCF741}" dt="2019-11-20T13:41:22.802" v="550"/>
        <pc:sldMkLst>
          <pc:docMk/>
          <pc:sldMk cId="2428392693" sldId="259"/>
        </pc:sldMkLst>
      </pc:sldChg>
      <pc:sldChg chg="del">
        <pc:chgData name="simon drabert" userId="d8f0bb4129d7a222" providerId="Windows Live" clId="Web-{2CDB9596-850F-4D87-BFF5-EED29ADCF741}" dt="2019-11-20T13:42:20.068" v="576"/>
        <pc:sldMkLst>
          <pc:docMk/>
          <pc:sldMk cId="1413195266" sldId="261"/>
        </pc:sldMkLst>
      </pc:sldChg>
      <pc:sldChg chg="addSp delSp modSp new mod ord setBg">
        <pc:chgData name="simon drabert" userId="d8f0bb4129d7a222" providerId="Windows Live" clId="Web-{2CDB9596-850F-4D87-BFF5-EED29ADCF741}" dt="2019-11-20T13:25:50.135" v="94"/>
        <pc:sldMkLst>
          <pc:docMk/>
          <pc:sldMk cId="1789370682" sldId="263"/>
        </pc:sldMkLst>
        <pc:spChg chg="mod">
          <ac:chgData name="simon drabert" userId="d8f0bb4129d7a222" providerId="Windows Live" clId="Web-{2CDB9596-850F-4D87-BFF5-EED29ADCF741}" dt="2019-11-20T13:25:50.135" v="94"/>
          <ac:spMkLst>
            <pc:docMk/>
            <pc:sldMk cId="1789370682" sldId="263"/>
            <ac:spMk id="2" creationId="{17286239-EF59-4F05-8F93-BB4CA894ECF7}"/>
          </ac:spMkLst>
        </pc:spChg>
        <pc:spChg chg="add del mod">
          <ac:chgData name="simon drabert" userId="d8f0bb4129d7a222" providerId="Windows Live" clId="Web-{2CDB9596-850F-4D87-BFF5-EED29ADCF741}" dt="2019-11-20T13:25:50.135" v="94"/>
          <ac:spMkLst>
            <pc:docMk/>
            <pc:sldMk cId="1789370682" sldId="263"/>
            <ac:spMk id="3" creationId="{98706A25-086A-4E3C-8001-6E45D5C32644}"/>
          </ac:spMkLst>
        </pc:spChg>
        <pc:spChg chg="add del">
          <ac:chgData name="simon drabert" userId="d8f0bb4129d7a222" providerId="Windows Live" clId="Web-{2CDB9596-850F-4D87-BFF5-EED29ADCF741}" dt="2019-11-20T13:25:50.135" v="94"/>
          <ac:spMkLst>
            <pc:docMk/>
            <pc:sldMk cId="1789370682" sldId="263"/>
            <ac:spMk id="8" creationId="{8D70B121-56F4-4848-B38B-182089D909FA}"/>
          </ac:spMkLst>
        </pc:spChg>
        <pc:spChg chg="add del">
          <ac:chgData name="simon drabert" userId="d8f0bb4129d7a222" providerId="Windows Live" clId="Web-{2CDB9596-850F-4D87-BFF5-EED29ADCF741}" dt="2019-11-20T13:25:50.120" v="93"/>
          <ac:spMkLst>
            <pc:docMk/>
            <pc:sldMk cId="1789370682" sldId="263"/>
            <ac:spMk id="12" creationId="{23962611-DFD5-4092-AAFD-559E3DFCE2C9}"/>
          </ac:spMkLst>
        </pc:spChg>
        <pc:spChg chg="add">
          <ac:chgData name="simon drabert" userId="d8f0bb4129d7a222" providerId="Windows Live" clId="Web-{2CDB9596-850F-4D87-BFF5-EED29ADCF741}" dt="2019-11-20T13:25:50.135" v="94"/>
          <ac:spMkLst>
            <pc:docMk/>
            <pc:sldMk cId="1789370682" sldId="263"/>
            <ac:spMk id="14" creationId="{C66F2F30-5DC0-44A0-BFA6-E12F46ED16DA}"/>
          </ac:spMkLst>
        </pc:spChg>
        <pc:spChg chg="add del">
          <ac:chgData name="simon drabert" userId="d8f0bb4129d7a222" providerId="Windows Live" clId="Web-{2CDB9596-850F-4D87-BFF5-EED29ADCF741}" dt="2019-11-20T13:25:37.338" v="91"/>
          <ac:spMkLst>
            <pc:docMk/>
            <pc:sldMk cId="1789370682" sldId="263"/>
            <ac:spMk id="15" creationId="{559AE206-7EBA-4D33-8BC9-9D8158553F0E}"/>
          </ac:spMkLst>
        </pc:spChg>
        <pc:spChg chg="add">
          <ac:chgData name="simon drabert" userId="d8f0bb4129d7a222" providerId="Windows Live" clId="Web-{2CDB9596-850F-4D87-BFF5-EED29ADCF741}" dt="2019-11-20T13:25:50.135" v="94"/>
          <ac:spMkLst>
            <pc:docMk/>
            <pc:sldMk cId="1789370682" sldId="263"/>
            <ac:spMk id="16" creationId="{85872F57-7F42-4F97-8391-DDC8D0054C03}"/>
          </ac:spMkLst>
        </pc:spChg>
        <pc:spChg chg="add del">
          <ac:chgData name="simon drabert" userId="d8f0bb4129d7a222" providerId="Windows Live" clId="Web-{2CDB9596-850F-4D87-BFF5-EED29ADCF741}" dt="2019-11-20T13:25:37.338" v="91"/>
          <ac:spMkLst>
            <pc:docMk/>
            <pc:sldMk cId="1789370682" sldId="263"/>
            <ac:spMk id="17" creationId="{6437D937-A7F1-4011-92B4-328E5BE1B166}"/>
          </ac:spMkLst>
        </pc:spChg>
        <pc:spChg chg="add">
          <ac:chgData name="simon drabert" userId="d8f0bb4129d7a222" providerId="Windows Live" clId="Web-{2CDB9596-850F-4D87-BFF5-EED29ADCF741}" dt="2019-11-20T13:25:50.135" v="94"/>
          <ac:spMkLst>
            <pc:docMk/>
            <pc:sldMk cId="1789370682" sldId="263"/>
            <ac:spMk id="18" creationId="{04DC2037-48A0-4F22-B9D4-8EAEBC780AB4}"/>
          </ac:spMkLst>
        </pc:spChg>
        <pc:spChg chg="add del">
          <ac:chgData name="simon drabert" userId="d8f0bb4129d7a222" providerId="Windows Live" clId="Web-{2CDB9596-850F-4D87-BFF5-EED29ADCF741}" dt="2019-11-20T13:25:37.338" v="91"/>
          <ac:spMkLst>
            <pc:docMk/>
            <pc:sldMk cId="1789370682" sldId="263"/>
            <ac:spMk id="19" creationId="{B672F332-AF08-46C6-94F0-77684310D7B7}"/>
          </ac:spMkLst>
        </pc:spChg>
        <pc:spChg chg="add">
          <ac:chgData name="simon drabert" userId="d8f0bb4129d7a222" providerId="Windows Live" clId="Web-{2CDB9596-850F-4D87-BFF5-EED29ADCF741}" dt="2019-11-20T13:25:50.135" v="94"/>
          <ac:spMkLst>
            <pc:docMk/>
            <pc:sldMk cId="1789370682" sldId="263"/>
            <ac:spMk id="20" creationId="{0006CBFD-ADA0-43D1-9332-9C34CA1C76ED}"/>
          </ac:spMkLst>
        </pc:spChg>
        <pc:spChg chg="add del">
          <ac:chgData name="simon drabert" userId="d8f0bb4129d7a222" providerId="Windows Live" clId="Web-{2CDB9596-850F-4D87-BFF5-EED29ADCF741}" dt="2019-11-20T13:25:37.338" v="91"/>
          <ac:spMkLst>
            <pc:docMk/>
            <pc:sldMk cId="1789370682" sldId="263"/>
            <ac:spMk id="21" creationId="{34244EF8-D73A-40E1-BE73-D46E6B4B04ED}"/>
          </ac:spMkLst>
        </pc:spChg>
        <pc:spChg chg="add">
          <ac:chgData name="simon drabert" userId="d8f0bb4129d7a222" providerId="Windows Live" clId="Web-{2CDB9596-850F-4D87-BFF5-EED29ADCF741}" dt="2019-11-20T13:25:50.135" v="94"/>
          <ac:spMkLst>
            <pc:docMk/>
            <pc:sldMk cId="1789370682" sldId="263"/>
            <ac:spMk id="22" creationId="{2B931666-F28F-45F3-A074-66D2272D580B}"/>
          </ac:spMkLst>
        </pc:spChg>
        <pc:spChg chg="add del">
          <ac:chgData name="simon drabert" userId="d8f0bb4129d7a222" providerId="Windows Live" clId="Web-{2CDB9596-850F-4D87-BFF5-EED29ADCF741}" dt="2019-11-20T13:25:37.338" v="91"/>
          <ac:spMkLst>
            <pc:docMk/>
            <pc:sldMk cId="1789370682" sldId="263"/>
            <ac:spMk id="23" creationId="{AB84D7E8-4ECB-42D7-ADBF-01689B0F24AE}"/>
          </ac:spMkLst>
        </pc:spChg>
        <pc:picChg chg="add del">
          <ac:chgData name="simon drabert" userId="d8f0bb4129d7a222" providerId="Windows Live" clId="Web-{2CDB9596-850F-4D87-BFF5-EED29ADCF741}" dt="2019-11-20T13:25:00.775" v="20"/>
          <ac:picMkLst>
            <pc:docMk/>
            <pc:sldMk cId="1789370682" sldId="263"/>
            <ac:picMk id="7" creationId="{A73BA0CD-4946-4B68-B988-C117C695AA79}"/>
          </ac:picMkLst>
        </pc:picChg>
        <pc:picChg chg="add del">
          <ac:chgData name="simon drabert" userId="d8f0bb4129d7a222" providerId="Windows Live" clId="Web-{2CDB9596-850F-4D87-BFF5-EED29ADCF741}" dt="2019-11-20T13:25:00.775" v="20"/>
          <ac:picMkLst>
            <pc:docMk/>
            <pc:sldMk cId="1789370682" sldId="263"/>
            <ac:picMk id="9" creationId="{9BFDDE92-567C-4E4F-AC29-B5093FC7A0A5}"/>
          </ac:picMkLst>
        </pc:picChg>
        <pc:picChg chg="add del">
          <ac:chgData name="simon drabert" userId="d8f0bb4129d7a222" providerId="Windows Live" clId="Web-{2CDB9596-850F-4D87-BFF5-EED29ADCF741}" dt="2019-11-20T13:25:50.120" v="93"/>
          <ac:picMkLst>
            <pc:docMk/>
            <pc:sldMk cId="1789370682" sldId="263"/>
            <ac:picMk id="13" creationId="{2270F1FA-0425-408F-9861-80BF5AFB276D}"/>
          </ac:picMkLst>
        </pc:picChg>
        <pc:cxnChg chg="add del">
          <ac:chgData name="simon drabert" userId="d8f0bb4129d7a222" providerId="Windows Live" clId="Web-{2CDB9596-850F-4D87-BFF5-EED29ADCF741}" dt="2019-11-20T13:25:50.135" v="94"/>
          <ac:cxnSpMkLst>
            <pc:docMk/>
            <pc:sldMk cId="1789370682" sldId="263"/>
            <ac:cxnSpMk id="10" creationId="{2D72A2C9-F3CA-4216-8BAD-FA4C970C3C4E}"/>
          </ac:cxnSpMkLst>
        </pc:cxnChg>
        <pc:cxnChg chg="add del">
          <ac:chgData name="simon drabert" userId="d8f0bb4129d7a222" providerId="Windows Live" clId="Web-{2CDB9596-850F-4D87-BFF5-EED29ADCF741}" dt="2019-11-20T13:25:37.338" v="91"/>
          <ac:cxnSpMkLst>
            <pc:docMk/>
            <pc:sldMk cId="1789370682" sldId="263"/>
            <ac:cxnSpMk id="25" creationId="{9E8E38ED-369A-44C2-B635-0BED0E48A6E8}"/>
          </ac:cxnSpMkLst>
        </pc:cxnChg>
      </pc:sldChg>
      <pc:sldChg chg="addSp delSp modSp new mod setBg">
        <pc:chgData name="simon drabert" userId="d8f0bb4129d7a222" providerId="Windows Live" clId="Web-{2CDB9596-850F-4D87-BFF5-EED29ADCF741}" dt="2019-11-20T13:27:51.027" v="171"/>
        <pc:sldMkLst>
          <pc:docMk/>
          <pc:sldMk cId="2418037280" sldId="264"/>
        </pc:sldMkLst>
        <pc:spChg chg="mod">
          <ac:chgData name="simon drabert" userId="d8f0bb4129d7a222" providerId="Windows Live" clId="Web-{2CDB9596-850F-4D87-BFF5-EED29ADCF741}" dt="2019-11-20T13:27:51.027" v="171"/>
          <ac:spMkLst>
            <pc:docMk/>
            <pc:sldMk cId="2418037280" sldId="264"/>
            <ac:spMk id="2" creationId="{9F8D987D-F540-43B9-BB2F-2D8C3126B585}"/>
          </ac:spMkLst>
        </pc:spChg>
        <pc:spChg chg="add del mod">
          <ac:chgData name="simon drabert" userId="d8f0bb4129d7a222" providerId="Windows Live" clId="Web-{2CDB9596-850F-4D87-BFF5-EED29ADCF741}" dt="2019-11-20T13:27:51.027" v="171"/>
          <ac:spMkLst>
            <pc:docMk/>
            <pc:sldMk cId="2418037280" sldId="264"/>
            <ac:spMk id="3" creationId="{63726FEE-589C-4FCB-BE14-C69539A9FB03}"/>
          </ac:spMkLst>
        </pc:spChg>
        <pc:spChg chg="add del">
          <ac:chgData name="simon drabert" userId="d8f0bb4129d7a222" providerId="Windows Live" clId="Web-{2CDB9596-850F-4D87-BFF5-EED29ADCF741}" dt="2019-11-20T13:27:30.824" v="162"/>
          <ac:spMkLst>
            <pc:docMk/>
            <pc:sldMk cId="2418037280" sldId="264"/>
            <ac:spMk id="6" creationId="{AFA67CD3-AB4E-4A7A-BEB8-53C445D8C44E}"/>
          </ac:spMkLst>
        </pc:spChg>
        <pc:spChg chg="add del">
          <ac:chgData name="simon drabert" userId="d8f0bb4129d7a222" providerId="Windows Live" clId="Web-{2CDB9596-850F-4D87-BFF5-EED29ADCF741}" dt="2019-11-20T13:27:37.011" v="164"/>
          <ac:spMkLst>
            <pc:docMk/>
            <pc:sldMk cId="2418037280" sldId="264"/>
            <ac:spMk id="8" creationId="{46C2E80F-49A6-4372-B103-219D417A55ED}"/>
          </ac:spMkLst>
        </pc:spChg>
        <pc:spChg chg="add del">
          <ac:chgData name="simon drabert" userId="d8f0bb4129d7a222" providerId="Windows Live" clId="Web-{2CDB9596-850F-4D87-BFF5-EED29ADCF741}" dt="2019-11-20T13:27:20.714" v="160"/>
          <ac:spMkLst>
            <pc:docMk/>
            <pc:sldMk cId="2418037280" sldId="264"/>
            <ac:spMk id="10" creationId="{46C2E80F-49A6-4372-B103-219D417A55ED}"/>
          </ac:spMkLst>
        </pc:spChg>
        <pc:spChg chg="add del">
          <ac:chgData name="simon drabert" userId="d8f0bb4129d7a222" providerId="Windows Live" clId="Web-{2CDB9596-850F-4D87-BFF5-EED29ADCF741}" dt="2019-11-20T13:27:40.746" v="166"/>
          <ac:spMkLst>
            <pc:docMk/>
            <pc:sldMk cId="2418037280" sldId="264"/>
            <ac:spMk id="11" creationId="{05C7EBC3-4672-4DAB-81C2-58661FAFAED6}"/>
          </ac:spMkLst>
        </pc:spChg>
        <pc:spChg chg="add del">
          <ac:chgData name="simon drabert" userId="d8f0bb4129d7a222" providerId="Windows Live" clId="Web-{2CDB9596-850F-4D87-BFF5-EED29ADCF741}" dt="2019-11-20T13:27:40.746" v="166"/>
          <ac:spMkLst>
            <pc:docMk/>
            <pc:sldMk cId="2418037280" sldId="264"/>
            <ac:spMk id="13" creationId="{40BF962F-4C6F-461E-86F2-C43F56CC939B}"/>
          </ac:spMkLst>
        </pc:spChg>
        <pc:spChg chg="add del">
          <ac:chgData name="simon drabert" userId="d8f0bb4129d7a222" providerId="Windows Live" clId="Web-{2CDB9596-850F-4D87-BFF5-EED29ADCF741}" dt="2019-11-20T13:27:30.824" v="162"/>
          <ac:spMkLst>
            <pc:docMk/>
            <pc:sldMk cId="2418037280" sldId="264"/>
            <ac:spMk id="14" creationId="{339C8D78-A644-462F-B674-F440635E5353}"/>
          </ac:spMkLst>
        </pc:spChg>
        <pc:spChg chg="add del">
          <ac:chgData name="simon drabert" userId="d8f0bb4129d7a222" providerId="Windows Live" clId="Web-{2CDB9596-850F-4D87-BFF5-EED29ADCF741}" dt="2019-11-20T13:27:40.746" v="166"/>
          <ac:spMkLst>
            <pc:docMk/>
            <pc:sldMk cId="2418037280" sldId="264"/>
            <ac:spMk id="15" creationId="{2E94A4F7-38E4-45EA-8E2E-CE1B5766B4F1}"/>
          </ac:spMkLst>
        </pc:spChg>
        <pc:spChg chg="add del">
          <ac:chgData name="simon drabert" userId="d8f0bb4129d7a222" providerId="Windows Live" clId="Web-{2CDB9596-850F-4D87-BFF5-EED29ADCF741}" dt="2019-11-20T13:27:44.402" v="168"/>
          <ac:spMkLst>
            <pc:docMk/>
            <pc:sldMk cId="2418037280" sldId="264"/>
            <ac:spMk id="17" creationId="{05C7EBC3-4672-4DAB-81C2-58661FAFAED6}"/>
          </ac:spMkLst>
        </pc:spChg>
        <pc:spChg chg="add del">
          <ac:chgData name="simon drabert" userId="d8f0bb4129d7a222" providerId="Windows Live" clId="Web-{2CDB9596-850F-4D87-BFF5-EED29ADCF741}" dt="2019-11-20T13:27:44.402" v="168"/>
          <ac:spMkLst>
            <pc:docMk/>
            <pc:sldMk cId="2418037280" sldId="264"/>
            <ac:spMk id="18" creationId="{40BF962F-4C6F-461E-86F2-C43F56CC939B}"/>
          </ac:spMkLst>
        </pc:spChg>
        <pc:spChg chg="add del">
          <ac:chgData name="simon drabert" userId="d8f0bb4129d7a222" providerId="Windows Live" clId="Web-{2CDB9596-850F-4D87-BFF5-EED29ADCF741}" dt="2019-11-20T13:27:44.402" v="168"/>
          <ac:spMkLst>
            <pc:docMk/>
            <pc:sldMk cId="2418037280" sldId="264"/>
            <ac:spMk id="19" creationId="{2E94A4F7-38E4-45EA-8E2E-CE1B5766B4F1}"/>
          </ac:spMkLst>
        </pc:spChg>
        <pc:spChg chg="add">
          <ac:chgData name="simon drabert" userId="d8f0bb4129d7a222" providerId="Windows Live" clId="Web-{2CDB9596-850F-4D87-BFF5-EED29ADCF741}" dt="2019-11-20T13:27:51.027" v="171"/>
          <ac:spMkLst>
            <pc:docMk/>
            <pc:sldMk cId="2418037280" sldId="264"/>
            <ac:spMk id="22" creationId="{46C2E80F-49A6-4372-B103-219D417A55ED}"/>
          </ac:spMkLst>
        </pc:spChg>
        <pc:graphicFrameChg chg="add del">
          <ac:chgData name="simon drabert" userId="d8f0bb4129d7a222" providerId="Windows Live" clId="Web-{2CDB9596-850F-4D87-BFF5-EED29ADCF741}" dt="2019-11-20T13:27:20.714" v="160"/>
          <ac:graphicFrameMkLst>
            <pc:docMk/>
            <pc:sldMk cId="2418037280" sldId="264"/>
            <ac:graphicFrameMk id="5" creationId="{31139531-E3D0-4348-A161-CBB562C985FF}"/>
          </ac:graphicFrameMkLst>
        </pc:graphicFrameChg>
        <pc:graphicFrameChg chg="add del">
          <ac:chgData name="simon drabert" userId="d8f0bb4129d7a222" providerId="Windows Live" clId="Web-{2CDB9596-850F-4D87-BFF5-EED29ADCF741}" dt="2019-11-20T13:27:37.011" v="164"/>
          <ac:graphicFrameMkLst>
            <pc:docMk/>
            <pc:sldMk cId="2418037280" sldId="264"/>
            <ac:graphicFrameMk id="9" creationId="{31139531-E3D0-4348-A161-CBB562C985FF}"/>
          </ac:graphicFrameMkLst>
        </pc:graphicFrameChg>
        <pc:graphicFrameChg chg="add del">
          <ac:chgData name="simon drabert" userId="d8f0bb4129d7a222" providerId="Windows Live" clId="Web-{2CDB9596-850F-4D87-BFF5-EED29ADCF741}" dt="2019-11-20T13:27:50.949" v="170"/>
          <ac:graphicFrameMkLst>
            <pc:docMk/>
            <pc:sldMk cId="2418037280" sldId="264"/>
            <ac:graphicFrameMk id="21" creationId="{26C3B29A-8789-4915-BF69-0339CF102A8E}"/>
          </ac:graphicFrameMkLst>
        </pc:graphicFrameChg>
        <pc:graphicFrameChg chg="add">
          <ac:chgData name="simon drabert" userId="d8f0bb4129d7a222" providerId="Windows Live" clId="Web-{2CDB9596-850F-4D87-BFF5-EED29ADCF741}" dt="2019-11-20T13:27:51.027" v="171"/>
          <ac:graphicFrameMkLst>
            <pc:docMk/>
            <pc:sldMk cId="2418037280" sldId="264"/>
            <ac:graphicFrameMk id="23" creationId="{31139531-E3D0-4348-A161-CBB562C985FF}"/>
          </ac:graphicFrameMkLst>
        </pc:graphicFrameChg>
        <pc:picChg chg="add del">
          <ac:chgData name="simon drabert" userId="d8f0bb4129d7a222" providerId="Windows Live" clId="Web-{2CDB9596-850F-4D87-BFF5-EED29ADCF741}" dt="2019-11-20T13:27:30.824" v="162"/>
          <ac:picMkLst>
            <pc:docMk/>
            <pc:sldMk cId="2418037280" sldId="264"/>
            <ac:picMk id="7" creationId="{CB1F48B9-8327-4D07-BC58-BB555B7F1E70}"/>
          </ac:picMkLst>
        </pc:picChg>
        <pc:picChg chg="add del">
          <ac:chgData name="simon drabert" userId="d8f0bb4129d7a222" providerId="Windows Live" clId="Web-{2CDB9596-850F-4D87-BFF5-EED29ADCF741}" dt="2019-11-20T13:27:30.824" v="162"/>
          <ac:picMkLst>
            <pc:docMk/>
            <pc:sldMk cId="2418037280" sldId="264"/>
            <ac:picMk id="12" creationId="{07CF545F-9C2E-4446-97CD-AD92990C2B68}"/>
          </ac:picMkLst>
        </pc:picChg>
        <pc:picChg chg="add del">
          <ac:chgData name="simon drabert" userId="d8f0bb4129d7a222" providerId="Windows Live" clId="Web-{2CDB9596-850F-4D87-BFF5-EED29ADCF741}" dt="2019-11-20T13:27:40.746" v="166"/>
          <ac:picMkLst>
            <pc:docMk/>
            <pc:sldMk cId="2418037280" sldId="264"/>
            <ac:picMk id="16" creationId="{035EEE0A-D534-46CC-9481-66E3F2C1CA2F}"/>
          </ac:picMkLst>
        </pc:picChg>
        <pc:picChg chg="add del">
          <ac:chgData name="simon drabert" userId="d8f0bb4129d7a222" providerId="Windows Live" clId="Web-{2CDB9596-850F-4D87-BFF5-EED29ADCF741}" dt="2019-11-20T13:27:44.402" v="168"/>
          <ac:picMkLst>
            <pc:docMk/>
            <pc:sldMk cId="2418037280" sldId="264"/>
            <ac:picMk id="20" creationId="{866F55E2-A9A3-4F19-84F0-58242CDB8054}"/>
          </ac:picMkLst>
        </pc:picChg>
      </pc:sldChg>
      <pc:sldChg chg="addSp modSp new mod setBg">
        <pc:chgData name="simon drabert" userId="d8f0bb4129d7a222" providerId="Windows Live" clId="Web-{2CDB9596-850F-4D87-BFF5-EED29ADCF741}" dt="2019-11-20T13:28:48.872" v="189"/>
        <pc:sldMkLst>
          <pc:docMk/>
          <pc:sldMk cId="1902917384" sldId="265"/>
        </pc:sldMkLst>
        <pc:spChg chg="mod">
          <ac:chgData name="simon drabert" userId="d8f0bb4129d7a222" providerId="Windows Live" clId="Web-{2CDB9596-850F-4D87-BFF5-EED29ADCF741}" dt="2019-11-20T13:28:48.872" v="189"/>
          <ac:spMkLst>
            <pc:docMk/>
            <pc:sldMk cId="1902917384" sldId="265"/>
            <ac:spMk id="2" creationId="{5227541E-368D-466F-B0F1-7CC751CF96F0}"/>
          </ac:spMkLst>
        </pc:spChg>
        <pc:spChg chg="add">
          <ac:chgData name="simon drabert" userId="d8f0bb4129d7a222" providerId="Windows Live" clId="Web-{2CDB9596-850F-4D87-BFF5-EED29ADCF741}" dt="2019-11-20T13:28:48.872" v="189"/>
          <ac:spMkLst>
            <pc:docMk/>
            <pc:sldMk cId="1902917384" sldId="265"/>
            <ac:spMk id="9" creationId="{AF1E5E62-9EB9-408E-AE53-A04A4C8110DE}"/>
          </ac:spMkLst>
        </pc:spChg>
        <pc:spChg chg="add">
          <ac:chgData name="simon drabert" userId="d8f0bb4129d7a222" providerId="Windows Live" clId="Web-{2CDB9596-850F-4D87-BFF5-EED29ADCF741}" dt="2019-11-20T13:28:48.872" v="189"/>
          <ac:spMkLst>
            <pc:docMk/>
            <pc:sldMk cId="1902917384" sldId="265"/>
            <ac:spMk id="11" creationId="{9C5704B2-7C5B-4738-AF0D-4A2756A69FA1}"/>
          </ac:spMkLst>
        </pc:spChg>
        <pc:spChg chg="add">
          <ac:chgData name="simon drabert" userId="d8f0bb4129d7a222" providerId="Windows Live" clId="Web-{2CDB9596-850F-4D87-BFF5-EED29ADCF741}" dt="2019-11-20T13:28:48.872" v="189"/>
          <ac:spMkLst>
            <pc:docMk/>
            <pc:sldMk cId="1902917384" sldId="265"/>
            <ac:spMk id="13" creationId="{DFB36DC4-A410-4DF1-8453-1D85743F5E07}"/>
          </ac:spMkLst>
        </pc:spChg>
        <pc:picChg chg="add">
          <ac:chgData name="simon drabert" userId="d8f0bb4129d7a222" providerId="Windows Live" clId="Web-{2CDB9596-850F-4D87-BFF5-EED29ADCF741}" dt="2019-11-20T13:28:48.872" v="189"/>
          <ac:picMkLst>
            <pc:docMk/>
            <pc:sldMk cId="1902917384" sldId="265"/>
            <ac:picMk id="6" creationId="{554B242B-B9ED-49D9-8B1E-2D753BACA00A}"/>
          </ac:picMkLst>
        </pc:picChg>
      </pc:sldChg>
      <pc:sldChg chg="addSp delSp modSp new mod setBg">
        <pc:chgData name="simon drabert" userId="d8f0bb4129d7a222" providerId="Windows Live" clId="Web-{2CDB9596-850F-4D87-BFF5-EED29ADCF741}" dt="2019-11-20T13:32:15.358" v="464"/>
        <pc:sldMkLst>
          <pc:docMk/>
          <pc:sldMk cId="814048437" sldId="266"/>
        </pc:sldMkLst>
        <pc:spChg chg="mod">
          <ac:chgData name="simon drabert" userId="d8f0bb4129d7a222" providerId="Windows Live" clId="Web-{2CDB9596-850F-4D87-BFF5-EED29ADCF741}" dt="2019-11-20T13:32:15.358" v="464"/>
          <ac:spMkLst>
            <pc:docMk/>
            <pc:sldMk cId="814048437" sldId="266"/>
            <ac:spMk id="2" creationId="{B682EBEA-2135-4FAA-BCF8-5FEAAACCFA18}"/>
          </ac:spMkLst>
        </pc:spChg>
        <pc:spChg chg="add del mod">
          <ac:chgData name="simon drabert" userId="d8f0bb4129d7a222" providerId="Windows Live" clId="Web-{2CDB9596-850F-4D87-BFF5-EED29ADCF741}" dt="2019-11-20T13:32:15.358" v="464"/>
          <ac:spMkLst>
            <pc:docMk/>
            <pc:sldMk cId="814048437" sldId="266"/>
            <ac:spMk id="3" creationId="{A56C6496-5752-48DC-B5C2-8CD76FC04C26}"/>
          </ac:spMkLst>
        </pc:spChg>
        <pc:spChg chg="add del">
          <ac:chgData name="simon drabert" userId="d8f0bb4129d7a222" providerId="Windows Live" clId="Web-{2CDB9596-850F-4D87-BFF5-EED29ADCF741}" dt="2019-11-20T13:32:15.358" v="463"/>
          <ac:spMkLst>
            <pc:docMk/>
            <pc:sldMk cId="814048437" sldId="266"/>
            <ac:spMk id="6" creationId="{46C2E80F-49A6-4372-B103-219D417A55ED}"/>
          </ac:spMkLst>
        </pc:spChg>
        <pc:spChg chg="add">
          <ac:chgData name="simon drabert" userId="d8f0bb4129d7a222" providerId="Windows Live" clId="Web-{2CDB9596-850F-4D87-BFF5-EED29ADCF741}" dt="2019-11-20T13:32:15.358" v="464"/>
          <ac:spMkLst>
            <pc:docMk/>
            <pc:sldMk cId="814048437" sldId="266"/>
            <ac:spMk id="8" creationId="{F60FCA6E-0894-46CD-BD49-5955A51E0084}"/>
          </ac:spMkLst>
        </pc:spChg>
        <pc:spChg chg="add del">
          <ac:chgData name="simon drabert" userId="d8f0bb4129d7a222" providerId="Windows Live" clId="Web-{2CDB9596-850F-4D87-BFF5-EED29ADCF741}" dt="2019-11-20T13:32:09.561" v="461"/>
          <ac:spMkLst>
            <pc:docMk/>
            <pc:sldMk cId="814048437" sldId="266"/>
            <ac:spMk id="10" creationId="{46C2E80F-49A6-4372-B103-219D417A55ED}"/>
          </ac:spMkLst>
        </pc:spChg>
        <pc:spChg chg="add">
          <ac:chgData name="simon drabert" userId="d8f0bb4129d7a222" providerId="Windows Live" clId="Web-{2CDB9596-850F-4D87-BFF5-EED29ADCF741}" dt="2019-11-20T13:32:15.358" v="464"/>
          <ac:spMkLst>
            <pc:docMk/>
            <pc:sldMk cId="814048437" sldId="266"/>
            <ac:spMk id="12" creationId="{E78C6E4B-A1F1-4B6C-97EC-BE997495D6AC}"/>
          </ac:spMkLst>
        </pc:spChg>
        <pc:graphicFrameChg chg="add del">
          <ac:chgData name="simon drabert" userId="d8f0bb4129d7a222" providerId="Windows Live" clId="Web-{2CDB9596-850F-4D87-BFF5-EED29ADCF741}" dt="2019-11-20T13:32:09.561" v="461"/>
          <ac:graphicFrameMkLst>
            <pc:docMk/>
            <pc:sldMk cId="814048437" sldId="266"/>
            <ac:graphicFrameMk id="5" creationId="{985841D3-DF36-40C0-8272-A65E0711938D}"/>
          </ac:graphicFrameMkLst>
        </pc:graphicFrameChg>
        <pc:graphicFrameChg chg="add del">
          <ac:chgData name="simon drabert" userId="d8f0bb4129d7a222" providerId="Windows Live" clId="Web-{2CDB9596-850F-4D87-BFF5-EED29ADCF741}" dt="2019-11-20T13:32:15.358" v="463"/>
          <ac:graphicFrameMkLst>
            <pc:docMk/>
            <pc:sldMk cId="814048437" sldId="266"/>
            <ac:graphicFrameMk id="7" creationId="{69A1863F-2169-42FC-949D-D95374952CD5}"/>
          </ac:graphicFrameMkLst>
        </pc:graphicFrameChg>
        <pc:picChg chg="add">
          <ac:chgData name="simon drabert" userId="d8f0bb4129d7a222" providerId="Windows Live" clId="Web-{2CDB9596-850F-4D87-BFF5-EED29ADCF741}" dt="2019-11-20T13:32:15.358" v="464"/>
          <ac:picMkLst>
            <pc:docMk/>
            <pc:sldMk cId="814048437" sldId="266"/>
            <ac:picMk id="9" creationId="{3FCB2C70-C150-489F-AB61-A90CC13F8A21}"/>
          </ac:picMkLst>
        </pc:picChg>
      </pc:sldChg>
      <pc:sldChg chg="addSp modSp new mod setBg">
        <pc:chgData name="simon drabert" userId="d8f0bb4129d7a222" providerId="Windows Live" clId="Web-{2CDB9596-850F-4D87-BFF5-EED29ADCF741}" dt="2019-11-20T13:34:12.063" v="482"/>
        <pc:sldMkLst>
          <pc:docMk/>
          <pc:sldMk cId="1974721667" sldId="267"/>
        </pc:sldMkLst>
        <pc:spChg chg="mod">
          <ac:chgData name="simon drabert" userId="d8f0bb4129d7a222" providerId="Windows Live" clId="Web-{2CDB9596-850F-4D87-BFF5-EED29ADCF741}" dt="2019-11-20T13:34:12.063" v="482"/>
          <ac:spMkLst>
            <pc:docMk/>
            <pc:sldMk cId="1974721667" sldId="267"/>
            <ac:spMk id="2" creationId="{2EF62B6C-833C-49F7-9B85-06079B12D9D0}"/>
          </ac:spMkLst>
        </pc:spChg>
        <pc:spChg chg="add">
          <ac:chgData name="simon drabert" userId="d8f0bb4129d7a222" providerId="Windows Live" clId="Web-{2CDB9596-850F-4D87-BFF5-EED29ADCF741}" dt="2019-11-20T13:34:12.063" v="482"/>
          <ac:spMkLst>
            <pc:docMk/>
            <pc:sldMk cId="1974721667" sldId="267"/>
            <ac:spMk id="9" creationId="{AF1E5E62-9EB9-408E-AE53-A04A4C8110DE}"/>
          </ac:spMkLst>
        </pc:spChg>
        <pc:spChg chg="add">
          <ac:chgData name="simon drabert" userId="d8f0bb4129d7a222" providerId="Windows Live" clId="Web-{2CDB9596-850F-4D87-BFF5-EED29ADCF741}" dt="2019-11-20T13:34:12.063" v="482"/>
          <ac:spMkLst>
            <pc:docMk/>
            <pc:sldMk cId="1974721667" sldId="267"/>
            <ac:spMk id="11" creationId="{9C5704B2-7C5B-4738-AF0D-4A2756A69FA1}"/>
          </ac:spMkLst>
        </pc:spChg>
        <pc:spChg chg="add">
          <ac:chgData name="simon drabert" userId="d8f0bb4129d7a222" providerId="Windows Live" clId="Web-{2CDB9596-850F-4D87-BFF5-EED29ADCF741}" dt="2019-11-20T13:34:12.063" v="482"/>
          <ac:spMkLst>
            <pc:docMk/>
            <pc:sldMk cId="1974721667" sldId="267"/>
            <ac:spMk id="13" creationId="{DFB36DC4-A410-4DF1-8453-1D85743F5E07}"/>
          </ac:spMkLst>
        </pc:spChg>
        <pc:picChg chg="add">
          <ac:chgData name="simon drabert" userId="d8f0bb4129d7a222" providerId="Windows Live" clId="Web-{2CDB9596-850F-4D87-BFF5-EED29ADCF741}" dt="2019-11-20T13:34:12.063" v="482"/>
          <ac:picMkLst>
            <pc:docMk/>
            <pc:sldMk cId="1974721667" sldId="267"/>
            <ac:picMk id="6" creationId="{C0FC3513-3D1D-4F32-AAA5-851A59FAD98E}"/>
          </ac:picMkLst>
        </pc:picChg>
      </pc:sldChg>
      <pc:sldChg chg="addSp delSp modSp new mod setBg">
        <pc:chgData name="simon drabert" userId="d8f0bb4129d7a222" providerId="Windows Live" clId="Web-{2CDB9596-850F-4D87-BFF5-EED29ADCF741}" dt="2019-11-20T13:35:51.720" v="499"/>
        <pc:sldMkLst>
          <pc:docMk/>
          <pc:sldMk cId="2183595898" sldId="268"/>
        </pc:sldMkLst>
        <pc:spChg chg="mod">
          <ac:chgData name="simon drabert" userId="d8f0bb4129d7a222" providerId="Windows Live" clId="Web-{2CDB9596-850F-4D87-BFF5-EED29ADCF741}" dt="2019-11-20T13:35:51.720" v="499"/>
          <ac:spMkLst>
            <pc:docMk/>
            <pc:sldMk cId="2183595898" sldId="268"/>
            <ac:spMk id="2" creationId="{FC057B09-76AC-4627-8F08-9060ACEB23F9}"/>
          </ac:spMkLst>
        </pc:spChg>
        <pc:spChg chg="del">
          <ac:chgData name="simon drabert" userId="d8f0bb4129d7a222" providerId="Windows Live" clId="Web-{2CDB9596-850F-4D87-BFF5-EED29ADCF741}" dt="2019-11-20T13:34:48.625" v="487"/>
          <ac:spMkLst>
            <pc:docMk/>
            <pc:sldMk cId="2183595898" sldId="268"/>
            <ac:spMk id="3" creationId="{A259D545-8208-4BEF-A9F4-CE4B358FDB9B}"/>
          </ac:spMkLst>
        </pc:spChg>
        <pc:spChg chg="add">
          <ac:chgData name="simon drabert" userId="d8f0bb4129d7a222" providerId="Windows Live" clId="Web-{2CDB9596-850F-4D87-BFF5-EED29ADCF741}" dt="2019-11-20T13:34:48.625" v="487"/>
          <ac:spMkLst>
            <pc:docMk/>
            <pc:sldMk cId="2183595898" sldId="268"/>
            <ac:spMk id="10" creationId="{AF1E5E62-9EB9-408E-AE53-A04A4C8110DE}"/>
          </ac:spMkLst>
        </pc:spChg>
        <pc:spChg chg="add">
          <ac:chgData name="simon drabert" userId="d8f0bb4129d7a222" providerId="Windows Live" clId="Web-{2CDB9596-850F-4D87-BFF5-EED29ADCF741}" dt="2019-11-20T13:34:48.625" v="487"/>
          <ac:spMkLst>
            <pc:docMk/>
            <pc:sldMk cId="2183595898" sldId="268"/>
            <ac:spMk id="12" creationId="{9C5704B2-7C5B-4738-AF0D-4A2756A69FA1}"/>
          </ac:spMkLst>
        </pc:spChg>
        <pc:spChg chg="add">
          <ac:chgData name="simon drabert" userId="d8f0bb4129d7a222" providerId="Windows Live" clId="Web-{2CDB9596-850F-4D87-BFF5-EED29ADCF741}" dt="2019-11-20T13:34:48.625" v="487"/>
          <ac:spMkLst>
            <pc:docMk/>
            <pc:sldMk cId="2183595898" sldId="268"/>
            <ac:spMk id="14" creationId="{DFB36DC4-A410-4DF1-8453-1D85743F5E07}"/>
          </ac:spMkLst>
        </pc:spChg>
        <pc:picChg chg="add">
          <ac:chgData name="simon drabert" userId="d8f0bb4129d7a222" providerId="Windows Live" clId="Web-{2CDB9596-850F-4D87-BFF5-EED29ADCF741}" dt="2019-11-20T13:34:48.625" v="487"/>
          <ac:picMkLst>
            <pc:docMk/>
            <pc:sldMk cId="2183595898" sldId="268"/>
            <ac:picMk id="7" creationId="{D5756C39-134A-4836-98AF-251F89E9DFEE}"/>
          </ac:picMkLst>
        </pc:picChg>
      </pc:sldChg>
      <pc:sldChg chg="addSp delSp modSp new mod setBg">
        <pc:chgData name="simon drabert" userId="d8f0bb4129d7a222" providerId="Windows Live" clId="Web-{2CDB9596-850F-4D87-BFF5-EED29ADCF741}" dt="2019-11-20T13:36:31.470" v="512"/>
        <pc:sldMkLst>
          <pc:docMk/>
          <pc:sldMk cId="1181382344" sldId="269"/>
        </pc:sldMkLst>
        <pc:spChg chg="mod">
          <ac:chgData name="simon drabert" userId="d8f0bb4129d7a222" providerId="Windows Live" clId="Web-{2CDB9596-850F-4D87-BFF5-EED29ADCF741}" dt="2019-11-20T13:36:31.470" v="512"/>
          <ac:spMkLst>
            <pc:docMk/>
            <pc:sldMk cId="1181382344" sldId="269"/>
            <ac:spMk id="2" creationId="{7B24BC58-17C4-47BB-8212-E235D3FD05F3}"/>
          </ac:spMkLst>
        </pc:spChg>
        <pc:spChg chg="del">
          <ac:chgData name="simon drabert" userId="d8f0bb4129d7a222" providerId="Windows Live" clId="Web-{2CDB9596-850F-4D87-BFF5-EED29ADCF741}" dt="2019-11-20T13:36:22.752" v="511"/>
          <ac:spMkLst>
            <pc:docMk/>
            <pc:sldMk cId="1181382344" sldId="269"/>
            <ac:spMk id="3" creationId="{D3FAFEA5-42D6-4308-8BE6-DC91B3B61F5D}"/>
          </ac:spMkLst>
        </pc:spChg>
        <pc:spChg chg="add">
          <ac:chgData name="simon drabert" userId="d8f0bb4129d7a222" providerId="Windows Live" clId="Web-{2CDB9596-850F-4D87-BFF5-EED29ADCF741}" dt="2019-11-20T13:36:22.752" v="511"/>
          <ac:spMkLst>
            <pc:docMk/>
            <pc:sldMk cId="1181382344" sldId="269"/>
            <ac:spMk id="10" creationId="{AF1E5E62-9EB9-408E-AE53-A04A4C8110DE}"/>
          </ac:spMkLst>
        </pc:spChg>
        <pc:spChg chg="add">
          <ac:chgData name="simon drabert" userId="d8f0bb4129d7a222" providerId="Windows Live" clId="Web-{2CDB9596-850F-4D87-BFF5-EED29ADCF741}" dt="2019-11-20T13:36:22.752" v="511"/>
          <ac:spMkLst>
            <pc:docMk/>
            <pc:sldMk cId="1181382344" sldId="269"/>
            <ac:spMk id="12" creationId="{9C5704B2-7C5B-4738-AF0D-4A2756A69FA1}"/>
          </ac:spMkLst>
        </pc:spChg>
        <pc:spChg chg="add">
          <ac:chgData name="simon drabert" userId="d8f0bb4129d7a222" providerId="Windows Live" clId="Web-{2CDB9596-850F-4D87-BFF5-EED29ADCF741}" dt="2019-11-20T13:36:22.752" v="511"/>
          <ac:spMkLst>
            <pc:docMk/>
            <pc:sldMk cId="1181382344" sldId="269"/>
            <ac:spMk id="14" creationId="{DFB36DC4-A410-4DF1-8453-1D85743F5E07}"/>
          </ac:spMkLst>
        </pc:spChg>
        <pc:picChg chg="add">
          <ac:chgData name="simon drabert" userId="d8f0bb4129d7a222" providerId="Windows Live" clId="Web-{2CDB9596-850F-4D87-BFF5-EED29ADCF741}" dt="2019-11-20T13:36:22.752" v="511"/>
          <ac:picMkLst>
            <pc:docMk/>
            <pc:sldMk cId="1181382344" sldId="269"/>
            <ac:picMk id="7" creationId="{A0B98B39-1359-4C75-AF99-8E7FF8890437}"/>
          </ac:picMkLst>
        </pc:picChg>
      </pc:sldChg>
      <pc:sldChg chg="add del replId">
        <pc:chgData name="simon drabert" userId="d8f0bb4129d7a222" providerId="Windows Live" clId="Web-{2CDB9596-850F-4D87-BFF5-EED29ADCF741}" dt="2019-11-20T13:39:34.269" v="515"/>
        <pc:sldMkLst>
          <pc:docMk/>
          <pc:sldMk cId="1742182931" sldId="270"/>
        </pc:sldMkLst>
      </pc:sldChg>
      <pc:sldChg chg="addSp delSp modSp new mod setBg setClrOvrMap">
        <pc:chgData name="simon drabert" userId="d8f0bb4129d7a222" providerId="Windows Live" clId="Web-{2CDB9596-850F-4D87-BFF5-EED29ADCF741}" dt="2019-11-20T13:40:23.676" v="531"/>
        <pc:sldMkLst>
          <pc:docMk/>
          <pc:sldMk cId="4025879366" sldId="270"/>
        </pc:sldMkLst>
        <pc:spChg chg="mod">
          <ac:chgData name="simon drabert" userId="d8f0bb4129d7a222" providerId="Windows Live" clId="Web-{2CDB9596-850F-4D87-BFF5-EED29ADCF741}" dt="2019-11-20T13:40:23.676" v="531"/>
          <ac:spMkLst>
            <pc:docMk/>
            <pc:sldMk cId="4025879366" sldId="270"/>
            <ac:spMk id="2" creationId="{4673DE06-9EC2-4AED-9FA4-6F5ABE9E64B1}"/>
          </ac:spMkLst>
        </pc:spChg>
        <pc:spChg chg="add del mod">
          <ac:chgData name="simon drabert" userId="d8f0bb4129d7a222" providerId="Windows Live" clId="Web-{2CDB9596-850F-4D87-BFF5-EED29ADCF741}" dt="2019-11-20T13:40:23.676" v="531"/>
          <ac:spMkLst>
            <pc:docMk/>
            <pc:sldMk cId="4025879366" sldId="270"/>
            <ac:spMk id="3" creationId="{28931A38-5CD9-4B70-BF75-CC9B5B93C63A}"/>
          </ac:spMkLst>
        </pc:spChg>
        <pc:spChg chg="add">
          <ac:chgData name="simon drabert" userId="d8f0bb4129d7a222" providerId="Windows Live" clId="Web-{2CDB9596-850F-4D87-BFF5-EED29ADCF741}" dt="2019-11-20T13:40:23.676" v="531"/>
          <ac:spMkLst>
            <pc:docMk/>
            <pc:sldMk cId="4025879366" sldId="270"/>
            <ac:spMk id="10" creationId="{05C7EBC3-4672-4DAB-81C2-58661FAFAED6}"/>
          </ac:spMkLst>
        </pc:spChg>
        <pc:spChg chg="add">
          <ac:chgData name="simon drabert" userId="d8f0bb4129d7a222" providerId="Windows Live" clId="Web-{2CDB9596-850F-4D87-BFF5-EED29ADCF741}" dt="2019-11-20T13:40:23.676" v="531"/>
          <ac:spMkLst>
            <pc:docMk/>
            <pc:sldMk cId="4025879366" sldId="270"/>
            <ac:spMk id="12" creationId="{40BF962F-4C6F-461E-86F2-C43F56CC939B}"/>
          </ac:spMkLst>
        </pc:spChg>
        <pc:spChg chg="add">
          <ac:chgData name="simon drabert" userId="d8f0bb4129d7a222" providerId="Windows Live" clId="Web-{2CDB9596-850F-4D87-BFF5-EED29ADCF741}" dt="2019-11-20T13:40:23.676" v="531"/>
          <ac:spMkLst>
            <pc:docMk/>
            <pc:sldMk cId="4025879366" sldId="270"/>
            <ac:spMk id="14" creationId="{2E94A4F7-38E4-45EA-8E2E-CE1B5766B4F1}"/>
          </ac:spMkLst>
        </pc:spChg>
        <pc:graphicFrameChg chg="add del">
          <ac:chgData name="simon drabert" userId="d8f0bb4129d7a222" providerId="Windows Live" clId="Web-{2CDB9596-850F-4D87-BFF5-EED29ADCF741}" dt="2019-11-20T13:40:23.660" v="530"/>
          <ac:graphicFrameMkLst>
            <pc:docMk/>
            <pc:sldMk cId="4025879366" sldId="270"/>
            <ac:graphicFrameMk id="5" creationId="{4AD0C228-EA8E-4B52-920F-137EFA9EFCC4}"/>
          </ac:graphicFrameMkLst>
        </pc:graphicFrameChg>
        <pc:picChg chg="add">
          <ac:chgData name="simon drabert" userId="d8f0bb4129d7a222" providerId="Windows Live" clId="Web-{2CDB9596-850F-4D87-BFF5-EED29ADCF741}" dt="2019-11-20T13:40:23.676" v="531"/>
          <ac:picMkLst>
            <pc:docMk/>
            <pc:sldMk cId="4025879366" sldId="270"/>
            <ac:picMk id="7" creationId="{493F305E-C155-4D4B-B614-3563EDEFC808}"/>
          </ac:picMkLst>
        </pc:picChg>
      </pc:sldChg>
      <pc:sldChg chg="addSp modSp new mod setBg">
        <pc:chgData name="simon drabert" userId="d8f0bb4129d7a222" providerId="Windows Live" clId="Web-{2CDB9596-850F-4D87-BFF5-EED29ADCF741}" dt="2019-11-20T13:41:17.880" v="548" actId="20577"/>
        <pc:sldMkLst>
          <pc:docMk/>
          <pc:sldMk cId="1533484162" sldId="271"/>
        </pc:sldMkLst>
        <pc:spChg chg="mod">
          <ac:chgData name="simon drabert" userId="d8f0bb4129d7a222" providerId="Windows Live" clId="Web-{2CDB9596-850F-4D87-BFF5-EED29ADCF741}" dt="2019-11-20T13:41:08.489" v="545"/>
          <ac:spMkLst>
            <pc:docMk/>
            <pc:sldMk cId="1533484162" sldId="271"/>
            <ac:spMk id="2" creationId="{A16A040D-A7CD-4F4C-A39E-19476ECA491B}"/>
          </ac:spMkLst>
        </pc:spChg>
        <pc:spChg chg="mod">
          <ac:chgData name="simon drabert" userId="d8f0bb4129d7a222" providerId="Windows Live" clId="Web-{2CDB9596-850F-4D87-BFF5-EED29ADCF741}" dt="2019-11-20T13:41:17.880" v="548" actId="20577"/>
          <ac:spMkLst>
            <pc:docMk/>
            <pc:sldMk cId="1533484162" sldId="271"/>
            <ac:spMk id="3" creationId="{14ACC8D2-4A81-433A-AB78-F1EF3C3A8509}"/>
          </ac:spMkLst>
        </pc:spChg>
        <pc:spChg chg="add">
          <ac:chgData name="simon drabert" userId="d8f0bb4129d7a222" providerId="Windows Live" clId="Web-{2CDB9596-850F-4D87-BFF5-EED29ADCF741}" dt="2019-11-20T13:41:08.489" v="545"/>
          <ac:spMkLst>
            <pc:docMk/>
            <pc:sldMk cId="1533484162" sldId="271"/>
            <ac:spMk id="10" creationId="{05C7EBC3-4672-4DAB-81C2-58661FAFAED6}"/>
          </ac:spMkLst>
        </pc:spChg>
        <pc:spChg chg="add">
          <ac:chgData name="simon drabert" userId="d8f0bb4129d7a222" providerId="Windows Live" clId="Web-{2CDB9596-850F-4D87-BFF5-EED29ADCF741}" dt="2019-11-20T13:41:08.489" v="545"/>
          <ac:spMkLst>
            <pc:docMk/>
            <pc:sldMk cId="1533484162" sldId="271"/>
            <ac:spMk id="12" creationId="{40BF962F-4C6F-461E-86F2-C43F56CC939B}"/>
          </ac:spMkLst>
        </pc:spChg>
        <pc:spChg chg="add">
          <ac:chgData name="simon drabert" userId="d8f0bb4129d7a222" providerId="Windows Live" clId="Web-{2CDB9596-850F-4D87-BFF5-EED29ADCF741}" dt="2019-11-20T13:41:08.489" v="545"/>
          <ac:spMkLst>
            <pc:docMk/>
            <pc:sldMk cId="1533484162" sldId="271"/>
            <ac:spMk id="14" creationId="{2E94A4F7-38E4-45EA-8E2E-CE1B5766B4F1}"/>
          </ac:spMkLst>
        </pc:spChg>
        <pc:picChg chg="add">
          <ac:chgData name="simon drabert" userId="d8f0bb4129d7a222" providerId="Windows Live" clId="Web-{2CDB9596-850F-4D87-BFF5-EED29ADCF741}" dt="2019-11-20T13:41:08.489" v="545"/>
          <ac:picMkLst>
            <pc:docMk/>
            <pc:sldMk cId="1533484162" sldId="271"/>
            <ac:picMk id="7" creationId="{A6B2F51C-189E-424D-938B-D8FA21A4D84B}"/>
          </ac:picMkLst>
        </pc:picChg>
      </pc:sldChg>
      <pc:sldChg chg="addSp delSp modSp new mod setBg">
        <pc:chgData name="simon drabert" userId="d8f0bb4129d7a222" providerId="Windows Live" clId="Web-{2CDB9596-850F-4D87-BFF5-EED29ADCF741}" dt="2019-11-20T13:42:18.272" v="574" actId="20577"/>
        <pc:sldMkLst>
          <pc:docMk/>
          <pc:sldMk cId="2148127761" sldId="272"/>
        </pc:sldMkLst>
        <pc:spChg chg="mod">
          <ac:chgData name="simon drabert" userId="d8f0bb4129d7a222" providerId="Windows Live" clId="Web-{2CDB9596-850F-4D87-BFF5-EED29ADCF741}" dt="2019-11-20T13:42:07.302" v="571"/>
          <ac:spMkLst>
            <pc:docMk/>
            <pc:sldMk cId="2148127761" sldId="272"/>
            <ac:spMk id="2" creationId="{1B560C33-4BDB-418C-B87C-98CA6092EE7E}"/>
          </ac:spMkLst>
        </pc:spChg>
        <pc:spChg chg="mod">
          <ac:chgData name="simon drabert" userId="d8f0bb4129d7a222" providerId="Windows Live" clId="Web-{2CDB9596-850F-4D87-BFF5-EED29ADCF741}" dt="2019-11-20T13:42:18.272" v="574" actId="20577"/>
          <ac:spMkLst>
            <pc:docMk/>
            <pc:sldMk cId="2148127761" sldId="272"/>
            <ac:spMk id="3" creationId="{03897800-CD7A-476A-879A-1F953B3452EE}"/>
          </ac:spMkLst>
        </pc:spChg>
        <pc:spChg chg="add">
          <ac:chgData name="simon drabert" userId="d8f0bb4129d7a222" providerId="Windows Live" clId="Web-{2CDB9596-850F-4D87-BFF5-EED29ADCF741}" dt="2019-11-20T13:42:07.302" v="571"/>
          <ac:spMkLst>
            <pc:docMk/>
            <pc:sldMk cId="2148127761" sldId="272"/>
            <ac:spMk id="5" creationId="{05C7EBC3-4672-4DAB-81C2-58661FAFAED6}"/>
          </ac:spMkLst>
        </pc:spChg>
        <pc:spChg chg="add">
          <ac:chgData name="simon drabert" userId="d8f0bb4129d7a222" providerId="Windows Live" clId="Web-{2CDB9596-850F-4D87-BFF5-EED29ADCF741}" dt="2019-11-20T13:42:07.302" v="571"/>
          <ac:spMkLst>
            <pc:docMk/>
            <pc:sldMk cId="2148127761" sldId="272"/>
            <ac:spMk id="6" creationId="{40BF962F-4C6F-461E-86F2-C43F56CC939B}"/>
          </ac:spMkLst>
        </pc:spChg>
        <pc:spChg chg="add">
          <ac:chgData name="simon drabert" userId="d8f0bb4129d7a222" providerId="Windows Live" clId="Web-{2CDB9596-850F-4D87-BFF5-EED29ADCF741}" dt="2019-11-20T13:42:07.302" v="571"/>
          <ac:spMkLst>
            <pc:docMk/>
            <pc:sldMk cId="2148127761" sldId="272"/>
            <ac:spMk id="8" creationId="{2E94A4F7-38E4-45EA-8E2E-CE1B5766B4F1}"/>
          </ac:spMkLst>
        </pc:spChg>
        <pc:spChg chg="add del">
          <ac:chgData name="simon drabert" userId="d8f0bb4129d7a222" providerId="Windows Live" clId="Web-{2CDB9596-850F-4D87-BFF5-EED29ADCF741}" dt="2019-11-20T13:42:07.286" v="570"/>
          <ac:spMkLst>
            <pc:docMk/>
            <pc:sldMk cId="2148127761" sldId="272"/>
            <ac:spMk id="10" creationId="{05C7EBC3-4672-4DAB-81C2-58661FAFAED6}"/>
          </ac:spMkLst>
        </pc:spChg>
        <pc:spChg chg="add del">
          <ac:chgData name="simon drabert" userId="d8f0bb4129d7a222" providerId="Windows Live" clId="Web-{2CDB9596-850F-4D87-BFF5-EED29ADCF741}" dt="2019-11-20T13:42:07.286" v="570"/>
          <ac:spMkLst>
            <pc:docMk/>
            <pc:sldMk cId="2148127761" sldId="272"/>
            <ac:spMk id="12" creationId="{40BF962F-4C6F-461E-86F2-C43F56CC939B}"/>
          </ac:spMkLst>
        </pc:spChg>
        <pc:spChg chg="add del">
          <ac:chgData name="simon drabert" userId="d8f0bb4129d7a222" providerId="Windows Live" clId="Web-{2CDB9596-850F-4D87-BFF5-EED29ADCF741}" dt="2019-11-20T13:42:07.286" v="570"/>
          <ac:spMkLst>
            <pc:docMk/>
            <pc:sldMk cId="2148127761" sldId="272"/>
            <ac:spMk id="14" creationId="{2E94A4F7-38E4-45EA-8E2E-CE1B5766B4F1}"/>
          </ac:spMkLst>
        </pc:spChg>
        <pc:picChg chg="add del">
          <ac:chgData name="simon drabert" userId="d8f0bb4129d7a222" providerId="Windows Live" clId="Web-{2CDB9596-850F-4D87-BFF5-EED29ADCF741}" dt="2019-11-20T13:42:07.286" v="570"/>
          <ac:picMkLst>
            <pc:docMk/>
            <pc:sldMk cId="2148127761" sldId="272"/>
            <ac:picMk id="7" creationId="{505453BF-08F4-447E-9E87-A669456D90A0}"/>
          </ac:picMkLst>
        </pc:picChg>
        <pc:picChg chg="add">
          <ac:chgData name="simon drabert" userId="d8f0bb4129d7a222" providerId="Windows Live" clId="Web-{2CDB9596-850F-4D87-BFF5-EED29ADCF741}" dt="2019-11-20T13:42:07.302" v="571"/>
          <ac:picMkLst>
            <pc:docMk/>
            <pc:sldMk cId="2148127761" sldId="272"/>
            <ac:picMk id="9" creationId="{E98BD7A6-5E03-423F-B982-F476634929D1}"/>
          </ac:picMkLst>
        </pc:picChg>
      </pc:sldChg>
    </pc:docChg>
  </pc:docChgLst>
  <pc:docChgLst>
    <pc:chgData name="Franck Polin" userId="f3a2e042413df15c" providerId="LiveId" clId="{DBF6CF4A-04C9-4BCF-B163-53BA3B05D245}"/>
    <pc:docChg chg="undo custSel addSld delSld modSld modMainMaster">
      <pc:chgData name="Franck Polin" userId="f3a2e042413df15c" providerId="LiveId" clId="{DBF6CF4A-04C9-4BCF-B163-53BA3B05D245}" dt="2019-11-20T11:53:08.767" v="2813"/>
      <pc:docMkLst>
        <pc:docMk/>
      </pc:docMkLst>
      <pc:sldChg chg="modSp">
        <pc:chgData name="Franck Polin" userId="f3a2e042413df15c" providerId="LiveId" clId="{DBF6CF4A-04C9-4BCF-B163-53BA3B05D245}" dt="2019-11-20T09:33:43.307" v="18"/>
        <pc:sldMkLst>
          <pc:docMk/>
          <pc:sldMk cId="3570019035" sldId="256"/>
        </pc:sldMkLst>
        <pc:picChg chg="mod">
          <ac:chgData name="Franck Polin" userId="f3a2e042413df15c" providerId="LiveId" clId="{DBF6CF4A-04C9-4BCF-B163-53BA3B05D245}" dt="2019-11-20T09:33:43.307" v="18"/>
          <ac:picMkLst>
            <pc:docMk/>
            <pc:sldMk cId="3570019035" sldId="256"/>
            <ac:picMk id="4" creationId="{A9252C69-CED8-400E-830A-A65AE398EDA6}"/>
          </ac:picMkLst>
        </pc:picChg>
      </pc:sldChg>
      <pc:sldChg chg="addSp delSp modSp setBg">
        <pc:chgData name="Franck Polin" userId="f3a2e042413df15c" providerId="LiveId" clId="{DBF6CF4A-04C9-4BCF-B163-53BA3B05D245}" dt="2019-11-20T11:51:33.985" v="2606" actId="1076"/>
        <pc:sldMkLst>
          <pc:docMk/>
          <pc:sldMk cId="2594939431" sldId="257"/>
        </pc:sldMkLst>
        <pc:spChg chg="mod">
          <ac:chgData name="Franck Polin" userId="f3a2e042413df15c" providerId="LiveId" clId="{DBF6CF4A-04C9-4BCF-B163-53BA3B05D245}" dt="2019-11-20T11:26:53.567" v="2299" actId="1037"/>
          <ac:spMkLst>
            <pc:docMk/>
            <pc:sldMk cId="2594939431" sldId="257"/>
            <ac:spMk id="4" creationId="{B35CFC8D-AF6F-4ECB-88E2-EC9569CC91C9}"/>
          </ac:spMkLst>
        </pc:spChg>
        <pc:spChg chg="mod">
          <ac:chgData name="Franck Polin" userId="f3a2e042413df15c" providerId="LiveId" clId="{DBF6CF4A-04C9-4BCF-B163-53BA3B05D245}" dt="2019-11-20T11:26:53.567" v="2299" actId="1037"/>
          <ac:spMkLst>
            <pc:docMk/>
            <pc:sldMk cId="2594939431" sldId="257"/>
            <ac:spMk id="17" creationId="{21DE810A-7A07-4FE6-BAD5-03CA0796B186}"/>
          </ac:spMkLst>
        </pc:spChg>
        <pc:spChg chg="mod">
          <ac:chgData name="Franck Polin" userId="f3a2e042413df15c" providerId="LiveId" clId="{DBF6CF4A-04C9-4BCF-B163-53BA3B05D245}" dt="2019-11-20T11:26:53.567" v="2299" actId="1037"/>
          <ac:spMkLst>
            <pc:docMk/>
            <pc:sldMk cId="2594939431" sldId="257"/>
            <ac:spMk id="30" creationId="{94C807B3-B26D-4B55-8EA0-E9FE9A116602}"/>
          </ac:spMkLst>
        </pc:spChg>
        <pc:spChg chg="mod">
          <ac:chgData name="Franck Polin" userId="f3a2e042413df15c" providerId="LiveId" clId="{DBF6CF4A-04C9-4BCF-B163-53BA3B05D245}" dt="2019-11-20T11:26:53.567" v="2299" actId="1037"/>
          <ac:spMkLst>
            <pc:docMk/>
            <pc:sldMk cId="2594939431" sldId="257"/>
            <ac:spMk id="32" creationId="{1EABA497-63EA-4E83-B2A8-6E7A1C7F36CC}"/>
          </ac:spMkLst>
        </pc:spChg>
        <pc:spChg chg="mod">
          <ac:chgData name="Franck Polin" userId="f3a2e042413df15c" providerId="LiveId" clId="{DBF6CF4A-04C9-4BCF-B163-53BA3B05D245}" dt="2019-11-20T11:28:13.556" v="2374" actId="1076"/>
          <ac:spMkLst>
            <pc:docMk/>
            <pc:sldMk cId="2594939431" sldId="257"/>
            <ac:spMk id="53" creationId="{F28D7F08-43CF-4F65-BF35-21EE731F394A}"/>
          </ac:spMkLst>
        </pc:spChg>
        <pc:spChg chg="mod">
          <ac:chgData name="Franck Polin" userId="f3a2e042413df15c" providerId="LiveId" clId="{DBF6CF4A-04C9-4BCF-B163-53BA3B05D245}" dt="2019-11-20T11:26:53.567" v="2299" actId="1037"/>
          <ac:spMkLst>
            <pc:docMk/>
            <pc:sldMk cId="2594939431" sldId="257"/>
            <ac:spMk id="57" creationId="{22533FE2-CDD3-43D4-9A1D-AC920F454E14}"/>
          </ac:spMkLst>
        </pc:spChg>
        <pc:spChg chg="mod">
          <ac:chgData name="Franck Polin" userId="f3a2e042413df15c" providerId="LiveId" clId="{DBF6CF4A-04C9-4BCF-B163-53BA3B05D245}" dt="2019-11-20T11:26:53.567" v="2299" actId="1037"/>
          <ac:spMkLst>
            <pc:docMk/>
            <pc:sldMk cId="2594939431" sldId="257"/>
            <ac:spMk id="61" creationId="{521F4D0D-492B-40F6-8CE5-FAFB3F0F4FA1}"/>
          </ac:spMkLst>
        </pc:spChg>
        <pc:spChg chg="mod">
          <ac:chgData name="Franck Polin" userId="f3a2e042413df15c" providerId="LiveId" clId="{DBF6CF4A-04C9-4BCF-B163-53BA3B05D245}" dt="2019-11-20T11:26:53.567" v="2299" actId="1037"/>
          <ac:spMkLst>
            <pc:docMk/>
            <pc:sldMk cId="2594939431" sldId="257"/>
            <ac:spMk id="83" creationId="{9C8C57A6-522F-4682-97A3-0C052C4E54FD}"/>
          </ac:spMkLst>
        </pc:spChg>
        <pc:spChg chg="add mod">
          <ac:chgData name="Franck Polin" userId="f3a2e042413df15c" providerId="LiveId" clId="{DBF6CF4A-04C9-4BCF-B163-53BA3B05D245}" dt="2019-11-20T11:51:09.109" v="2601" actId="20577"/>
          <ac:spMkLst>
            <pc:docMk/>
            <pc:sldMk cId="2594939431" sldId="257"/>
            <ac:spMk id="84" creationId="{8DF47617-6948-486F-8A09-22492B703221}"/>
          </ac:spMkLst>
        </pc:spChg>
        <pc:spChg chg="mod">
          <ac:chgData name="Franck Polin" userId="f3a2e042413df15c" providerId="LiveId" clId="{DBF6CF4A-04C9-4BCF-B163-53BA3B05D245}" dt="2019-11-20T11:51:33.985" v="2606" actId="1076"/>
          <ac:spMkLst>
            <pc:docMk/>
            <pc:sldMk cId="2594939431" sldId="257"/>
            <ac:spMk id="85" creationId="{01DA90C5-521E-4284-8B11-3B0B2D7D5150}"/>
          </ac:spMkLst>
        </pc:spChg>
        <pc:spChg chg="mod">
          <ac:chgData name="Franck Polin" userId="f3a2e042413df15c" providerId="LiveId" clId="{DBF6CF4A-04C9-4BCF-B163-53BA3B05D245}" dt="2019-11-20T11:51:30.846" v="2605" actId="1076"/>
          <ac:spMkLst>
            <pc:docMk/>
            <pc:sldMk cId="2594939431" sldId="257"/>
            <ac:spMk id="86" creationId="{EBB40B5A-43D7-47B4-91FF-97A66769BB9F}"/>
          </ac:spMkLst>
        </pc:spChg>
        <pc:spChg chg="mod">
          <ac:chgData name="Franck Polin" userId="f3a2e042413df15c" providerId="LiveId" clId="{DBF6CF4A-04C9-4BCF-B163-53BA3B05D245}" dt="2019-11-20T11:26:53.567" v="2299" actId="1037"/>
          <ac:spMkLst>
            <pc:docMk/>
            <pc:sldMk cId="2594939431" sldId="257"/>
            <ac:spMk id="87" creationId="{C3E9E0FA-DE31-48D5-856E-44D12E3D3C5E}"/>
          </ac:spMkLst>
        </pc:spChg>
        <pc:spChg chg="mod">
          <ac:chgData name="Franck Polin" userId="f3a2e042413df15c" providerId="LiveId" clId="{DBF6CF4A-04C9-4BCF-B163-53BA3B05D245}" dt="2019-11-20T11:26:53.567" v="2299" actId="1037"/>
          <ac:spMkLst>
            <pc:docMk/>
            <pc:sldMk cId="2594939431" sldId="257"/>
            <ac:spMk id="88" creationId="{0F9C7AB6-EED6-4C78-A5E2-2C9140CA2307}"/>
          </ac:spMkLst>
        </pc:spChg>
        <pc:spChg chg="mod">
          <ac:chgData name="Franck Polin" userId="f3a2e042413df15c" providerId="LiveId" clId="{DBF6CF4A-04C9-4BCF-B163-53BA3B05D245}" dt="2019-11-20T11:26:53.567" v="2299" actId="1037"/>
          <ac:spMkLst>
            <pc:docMk/>
            <pc:sldMk cId="2594939431" sldId="257"/>
            <ac:spMk id="89" creationId="{E8DB4703-BD76-489D-9ADD-6BF61C2EA164}"/>
          </ac:spMkLst>
        </pc:spChg>
        <pc:spChg chg="mod">
          <ac:chgData name="Franck Polin" userId="f3a2e042413df15c" providerId="LiveId" clId="{DBF6CF4A-04C9-4BCF-B163-53BA3B05D245}" dt="2019-11-20T11:26:53.567" v="2299" actId="1037"/>
          <ac:spMkLst>
            <pc:docMk/>
            <pc:sldMk cId="2594939431" sldId="257"/>
            <ac:spMk id="90" creationId="{D83F589C-37C1-460D-A60F-CEDD946B2865}"/>
          </ac:spMkLst>
        </pc:spChg>
        <pc:spChg chg="mod">
          <ac:chgData name="Franck Polin" userId="f3a2e042413df15c" providerId="LiveId" clId="{DBF6CF4A-04C9-4BCF-B163-53BA3B05D245}" dt="2019-11-20T11:26:53.567" v="2299" actId="1037"/>
          <ac:spMkLst>
            <pc:docMk/>
            <pc:sldMk cId="2594939431" sldId="257"/>
            <ac:spMk id="91" creationId="{5CE618C0-A5A6-4C9A-B75E-2F2DAE7787DE}"/>
          </ac:spMkLst>
        </pc:spChg>
        <pc:spChg chg="del mod">
          <ac:chgData name="Franck Polin" userId="f3a2e042413df15c" providerId="LiveId" clId="{DBF6CF4A-04C9-4BCF-B163-53BA3B05D245}" dt="2019-11-20T11:27:59.709" v="2369" actId="478"/>
          <ac:spMkLst>
            <pc:docMk/>
            <pc:sldMk cId="2594939431" sldId="257"/>
            <ac:spMk id="92" creationId="{000123EF-1C7B-490C-858A-BC8146DFA05F}"/>
          </ac:spMkLst>
        </pc:spChg>
        <pc:spChg chg="mod">
          <ac:chgData name="Franck Polin" userId="f3a2e042413df15c" providerId="LiveId" clId="{DBF6CF4A-04C9-4BCF-B163-53BA3B05D245}" dt="2019-11-20T11:28:12.037" v="2373" actId="1076"/>
          <ac:spMkLst>
            <pc:docMk/>
            <pc:sldMk cId="2594939431" sldId="257"/>
            <ac:spMk id="93" creationId="{468084FC-F67F-4F24-8F67-C4E02730072A}"/>
          </ac:spMkLst>
        </pc:spChg>
        <pc:spChg chg="del mod">
          <ac:chgData name="Franck Polin" userId="f3a2e042413df15c" providerId="LiveId" clId="{DBF6CF4A-04C9-4BCF-B163-53BA3B05D245}" dt="2019-11-20T11:27:12.760" v="2302" actId="478"/>
          <ac:spMkLst>
            <pc:docMk/>
            <pc:sldMk cId="2594939431" sldId="257"/>
            <ac:spMk id="94" creationId="{663E3EDF-C4E1-438B-B4E1-69DEB245852B}"/>
          </ac:spMkLst>
        </pc:spChg>
        <pc:spChg chg="mod">
          <ac:chgData name="Franck Polin" userId="f3a2e042413df15c" providerId="LiveId" clId="{DBF6CF4A-04C9-4BCF-B163-53BA3B05D245}" dt="2019-11-20T11:51:21.600" v="2602" actId="1076"/>
          <ac:spMkLst>
            <pc:docMk/>
            <pc:sldMk cId="2594939431" sldId="257"/>
            <ac:spMk id="95" creationId="{15EACF3A-609A-4D14-94E5-EAF09D0DB5B7}"/>
          </ac:spMkLst>
        </pc:spChg>
        <pc:spChg chg="mod">
          <ac:chgData name="Franck Polin" userId="f3a2e042413df15c" providerId="LiveId" clId="{DBF6CF4A-04C9-4BCF-B163-53BA3B05D245}" dt="2019-11-20T11:26:53.567" v="2299" actId="1037"/>
          <ac:spMkLst>
            <pc:docMk/>
            <pc:sldMk cId="2594939431" sldId="257"/>
            <ac:spMk id="96" creationId="{6815D3F1-E31F-4A48-8D06-726B2814F6C6}"/>
          </ac:spMkLst>
        </pc:spChg>
        <pc:spChg chg="mod">
          <ac:chgData name="Franck Polin" userId="f3a2e042413df15c" providerId="LiveId" clId="{DBF6CF4A-04C9-4BCF-B163-53BA3B05D245}" dt="2019-11-20T11:26:53.567" v="2299" actId="1037"/>
          <ac:spMkLst>
            <pc:docMk/>
            <pc:sldMk cId="2594939431" sldId="257"/>
            <ac:spMk id="97" creationId="{1F12EBB2-E7B0-4471-B310-36175C75D199}"/>
          </ac:spMkLst>
        </pc:spChg>
        <pc:spChg chg="del mod">
          <ac:chgData name="Franck Polin" userId="f3a2e042413df15c" providerId="LiveId" clId="{DBF6CF4A-04C9-4BCF-B163-53BA3B05D245}" dt="2019-11-20T11:05:18.202" v="1610" actId="478"/>
          <ac:spMkLst>
            <pc:docMk/>
            <pc:sldMk cId="2594939431" sldId="257"/>
            <ac:spMk id="98" creationId="{4A30671D-977F-4D5D-8E7E-953495F8F45E}"/>
          </ac:spMkLst>
        </pc:spChg>
        <pc:spChg chg="del mod">
          <ac:chgData name="Franck Polin" userId="f3a2e042413df15c" providerId="LiveId" clId="{DBF6CF4A-04C9-4BCF-B163-53BA3B05D245}" dt="2019-11-20T11:04:32.878" v="1601" actId="478"/>
          <ac:spMkLst>
            <pc:docMk/>
            <pc:sldMk cId="2594939431" sldId="257"/>
            <ac:spMk id="99" creationId="{F8727D2D-CD81-4C33-8C18-C903AE86A9FB}"/>
          </ac:spMkLst>
        </pc:spChg>
        <pc:spChg chg="del mod">
          <ac:chgData name="Franck Polin" userId="f3a2e042413df15c" providerId="LiveId" clId="{DBF6CF4A-04C9-4BCF-B163-53BA3B05D245}" dt="2019-11-20T11:04:32.904" v="1602" actId="478"/>
          <ac:spMkLst>
            <pc:docMk/>
            <pc:sldMk cId="2594939431" sldId="257"/>
            <ac:spMk id="100" creationId="{F74CA838-457F-4910-9DFE-4CB7CE63AEBD}"/>
          </ac:spMkLst>
        </pc:spChg>
        <pc:spChg chg="mod">
          <ac:chgData name="Franck Polin" userId="f3a2e042413df15c" providerId="LiveId" clId="{DBF6CF4A-04C9-4BCF-B163-53BA3B05D245}" dt="2019-11-20T11:26:53.567" v="2299" actId="1037"/>
          <ac:spMkLst>
            <pc:docMk/>
            <pc:sldMk cId="2594939431" sldId="257"/>
            <ac:spMk id="101" creationId="{D5DF26C1-90B9-49AF-AA62-8892C3C54B77}"/>
          </ac:spMkLst>
        </pc:spChg>
        <pc:spChg chg="add mod">
          <ac:chgData name="Franck Polin" userId="f3a2e042413df15c" providerId="LiveId" clId="{DBF6CF4A-04C9-4BCF-B163-53BA3B05D245}" dt="2019-11-20T11:26:53.567" v="2299" actId="1037"/>
          <ac:spMkLst>
            <pc:docMk/>
            <pc:sldMk cId="2594939431" sldId="257"/>
            <ac:spMk id="102" creationId="{7D3B496D-1F5E-452D-9327-DD762FCCDA27}"/>
          </ac:spMkLst>
        </pc:spChg>
        <pc:spChg chg="add mod">
          <ac:chgData name="Franck Polin" userId="f3a2e042413df15c" providerId="LiveId" clId="{DBF6CF4A-04C9-4BCF-B163-53BA3B05D245}" dt="2019-11-20T11:26:53.567" v="2299" actId="1037"/>
          <ac:spMkLst>
            <pc:docMk/>
            <pc:sldMk cId="2594939431" sldId="257"/>
            <ac:spMk id="121" creationId="{583E4B38-48D6-4537-AD5E-7139129994A5}"/>
          </ac:spMkLst>
        </pc:spChg>
        <pc:spChg chg="add mod">
          <ac:chgData name="Franck Polin" userId="f3a2e042413df15c" providerId="LiveId" clId="{DBF6CF4A-04C9-4BCF-B163-53BA3B05D245}" dt="2019-11-20T11:26:53.567" v="2299" actId="1037"/>
          <ac:spMkLst>
            <pc:docMk/>
            <pc:sldMk cId="2594939431" sldId="257"/>
            <ac:spMk id="125" creationId="{BA70B63D-F672-410F-B49C-2162800EC525}"/>
          </ac:spMkLst>
        </pc:spChg>
        <pc:spChg chg="add mod">
          <ac:chgData name="Franck Polin" userId="f3a2e042413df15c" providerId="LiveId" clId="{DBF6CF4A-04C9-4BCF-B163-53BA3B05D245}" dt="2019-11-20T11:26:53.567" v="2299" actId="1037"/>
          <ac:spMkLst>
            <pc:docMk/>
            <pc:sldMk cId="2594939431" sldId="257"/>
            <ac:spMk id="146" creationId="{C640B8F0-B861-4451-8DFF-D82982EF31CA}"/>
          </ac:spMkLst>
        </pc:spChg>
        <pc:spChg chg="add mod">
          <ac:chgData name="Franck Polin" userId="f3a2e042413df15c" providerId="LiveId" clId="{DBF6CF4A-04C9-4BCF-B163-53BA3B05D245}" dt="2019-11-20T11:26:53.567" v="2299" actId="1037"/>
          <ac:spMkLst>
            <pc:docMk/>
            <pc:sldMk cId="2594939431" sldId="257"/>
            <ac:spMk id="150" creationId="{7FABD6C9-E2F6-426F-A758-0FA15B41CD07}"/>
          </ac:spMkLst>
        </pc:spChg>
        <pc:spChg chg="add del">
          <ac:chgData name="Franck Polin" userId="f3a2e042413df15c" providerId="LiveId" clId="{DBF6CF4A-04C9-4BCF-B163-53BA3B05D245}" dt="2019-11-20T11:09:03.400" v="1776"/>
          <ac:spMkLst>
            <pc:docMk/>
            <pc:sldMk cId="2594939431" sldId="257"/>
            <ac:spMk id="165" creationId="{9365ECBC-981B-4C5E-82E2-D97A2EE1012B}"/>
          </ac:spMkLst>
        </pc:spChg>
        <pc:spChg chg="add mod">
          <ac:chgData name="Franck Polin" userId="f3a2e042413df15c" providerId="LiveId" clId="{DBF6CF4A-04C9-4BCF-B163-53BA3B05D245}" dt="2019-11-20T11:26:53.567" v="2299" actId="1037"/>
          <ac:spMkLst>
            <pc:docMk/>
            <pc:sldMk cId="2594939431" sldId="257"/>
            <ac:spMk id="171" creationId="{2246E994-A4F3-44EF-B9BC-E797A0472874}"/>
          </ac:spMkLst>
        </pc:spChg>
        <pc:spChg chg="add mod">
          <ac:chgData name="Franck Polin" userId="f3a2e042413df15c" providerId="LiveId" clId="{DBF6CF4A-04C9-4BCF-B163-53BA3B05D245}" dt="2019-11-20T11:51:23.543" v="2603" actId="1076"/>
          <ac:spMkLst>
            <pc:docMk/>
            <pc:sldMk cId="2594939431" sldId="257"/>
            <ac:spMk id="182" creationId="{CB704F8E-DFE3-4EBA-BC02-EB60F1ACE951}"/>
          </ac:spMkLst>
        </pc:spChg>
        <pc:spChg chg="add mod">
          <ac:chgData name="Franck Polin" userId="f3a2e042413df15c" providerId="LiveId" clId="{DBF6CF4A-04C9-4BCF-B163-53BA3B05D245}" dt="2019-11-20T11:29:11.071" v="2402" actId="20577"/>
          <ac:spMkLst>
            <pc:docMk/>
            <pc:sldMk cId="2594939431" sldId="257"/>
            <ac:spMk id="192" creationId="{89680138-0C85-4B6B-95DB-5C55E20CE48E}"/>
          </ac:spMkLst>
        </pc:spChg>
        <pc:spChg chg="add mod">
          <ac:chgData name="Franck Polin" userId="f3a2e042413df15c" providerId="LiveId" clId="{DBF6CF4A-04C9-4BCF-B163-53BA3B05D245}" dt="2019-11-20T11:28:17.879" v="2375" actId="1076"/>
          <ac:spMkLst>
            <pc:docMk/>
            <pc:sldMk cId="2594939431" sldId="257"/>
            <ac:spMk id="198" creationId="{C71A7828-F015-4921-A861-F01EFF75F651}"/>
          </ac:spMkLst>
        </pc:spChg>
        <pc:spChg chg="add mod">
          <ac:chgData name="Franck Polin" userId="f3a2e042413df15c" providerId="LiveId" clId="{DBF6CF4A-04C9-4BCF-B163-53BA3B05D245}" dt="2019-11-20T11:51:00.165" v="2588" actId="20577"/>
          <ac:spMkLst>
            <pc:docMk/>
            <pc:sldMk cId="2594939431" sldId="257"/>
            <ac:spMk id="209" creationId="{55A24DF8-5212-4971-9AB5-49B5ED65B3D6}"/>
          </ac:spMkLst>
        </pc:spChg>
        <pc:spChg chg="add mod">
          <ac:chgData name="Franck Polin" userId="f3a2e042413df15c" providerId="LiveId" clId="{DBF6CF4A-04C9-4BCF-B163-53BA3B05D245}" dt="2019-11-20T11:50:03.878" v="2472" actId="1076"/>
          <ac:spMkLst>
            <pc:docMk/>
            <pc:sldMk cId="2594939431" sldId="257"/>
            <ac:spMk id="210" creationId="{EF6CD202-2A35-4A43-85F9-91B69BC15115}"/>
          </ac:spMkLst>
        </pc:spChg>
        <pc:cxnChg chg="mod">
          <ac:chgData name="Franck Polin" userId="f3a2e042413df15c" providerId="LiveId" clId="{DBF6CF4A-04C9-4BCF-B163-53BA3B05D245}" dt="2019-11-20T11:26:53.567" v="2299" actId="1037"/>
          <ac:cxnSpMkLst>
            <pc:docMk/>
            <pc:sldMk cId="2594939431" sldId="257"/>
            <ac:cxnSpMk id="6" creationId="{BF2E09EC-A369-4B7B-8455-327908FE019C}"/>
          </ac:cxnSpMkLst>
        </pc:cxnChg>
        <pc:cxnChg chg="mod">
          <ac:chgData name="Franck Polin" userId="f3a2e042413df15c" providerId="LiveId" clId="{DBF6CF4A-04C9-4BCF-B163-53BA3B05D245}" dt="2019-11-20T11:26:53.567" v="2299" actId="1037"/>
          <ac:cxnSpMkLst>
            <pc:docMk/>
            <pc:sldMk cId="2594939431" sldId="257"/>
            <ac:cxnSpMk id="26" creationId="{70CCB1DD-D5B2-4EB5-A5B1-F80EE0FC72A5}"/>
          </ac:cxnSpMkLst>
        </pc:cxnChg>
        <pc:cxnChg chg="mod">
          <ac:chgData name="Franck Polin" userId="f3a2e042413df15c" providerId="LiveId" clId="{DBF6CF4A-04C9-4BCF-B163-53BA3B05D245}" dt="2019-11-20T11:26:53.567" v="2299" actId="1037"/>
          <ac:cxnSpMkLst>
            <pc:docMk/>
            <pc:sldMk cId="2594939431" sldId="257"/>
            <ac:cxnSpMk id="27" creationId="{5E8ED924-CE57-46CB-A02E-2DC92F46994C}"/>
          </ac:cxnSpMkLst>
        </pc:cxnChg>
        <pc:cxnChg chg="mod">
          <ac:chgData name="Franck Polin" userId="f3a2e042413df15c" providerId="LiveId" clId="{DBF6CF4A-04C9-4BCF-B163-53BA3B05D245}" dt="2019-11-20T11:26:53.567" v="2299" actId="1037"/>
          <ac:cxnSpMkLst>
            <pc:docMk/>
            <pc:sldMk cId="2594939431" sldId="257"/>
            <ac:cxnSpMk id="33" creationId="{9E751FCC-C800-4A10-9B55-9B7332A93B61}"/>
          </ac:cxnSpMkLst>
        </pc:cxnChg>
        <pc:cxnChg chg="del mod">
          <ac:chgData name="Franck Polin" userId="f3a2e042413df15c" providerId="LiveId" clId="{DBF6CF4A-04C9-4BCF-B163-53BA3B05D245}" dt="2019-11-20T09:43:11.296" v="298" actId="478"/>
          <ac:cxnSpMkLst>
            <pc:docMk/>
            <pc:sldMk cId="2594939431" sldId="257"/>
            <ac:cxnSpMk id="34" creationId="{F0B622ED-BB9C-436D-BE56-A0FE97E06E22}"/>
          </ac:cxnSpMkLst>
        </pc:cxnChg>
        <pc:cxnChg chg="mod">
          <ac:chgData name="Franck Polin" userId="f3a2e042413df15c" providerId="LiveId" clId="{DBF6CF4A-04C9-4BCF-B163-53BA3B05D245}" dt="2019-11-20T11:26:53.567" v="2299" actId="1037"/>
          <ac:cxnSpMkLst>
            <pc:docMk/>
            <pc:sldMk cId="2594939431" sldId="257"/>
            <ac:cxnSpMk id="38" creationId="{20AD0AF1-C341-44D8-B486-AFDC6666E784}"/>
          </ac:cxnSpMkLst>
        </pc:cxnChg>
        <pc:cxnChg chg="del mod">
          <ac:chgData name="Franck Polin" userId="f3a2e042413df15c" providerId="LiveId" clId="{DBF6CF4A-04C9-4BCF-B163-53BA3B05D245}" dt="2019-11-20T11:28:01.759" v="2370" actId="478"/>
          <ac:cxnSpMkLst>
            <pc:docMk/>
            <pc:sldMk cId="2594939431" sldId="257"/>
            <ac:cxnSpMk id="40" creationId="{E3B58D99-4DE5-47F9-AEB0-7C53F1F9AC3A}"/>
          </ac:cxnSpMkLst>
        </pc:cxnChg>
        <pc:cxnChg chg="mod">
          <ac:chgData name="Franck Polin" userId="f3a2e042413df15c" providerId="LiveId" clId="{DBF6CF4A-04C9-4BCF-B163-53BA3B05D245}" dt="2019-11-20T11:26:53.567" v="2299" actId="1037"/>
          <ac:cxnSpMkLst>
            <pc:docMk/>
            <pc:sldMk cId="2594939431" sldId="257"/>
            <ac:cxnSpMk id="50" creationId="{5A33B104-37A7-46FE-B985-86AF539AB0F3}"/>
          </ac:cxnSpMkLst>
        </pc:cxnChg>
        <pc:cxnChg chg="mod">
          <ac:chgData name="Franck Polin" userId="f3a2e042413df15c" providerId="LiveId" clId="{DBF6CF4A-04C9-4BCF-B163-53BA3B05D245}" dt="2019-11-20T11:28:13.556" v="2374" actId="1076"/>
          <ac:cxnSpMkLst>
            <pc:docMk/>
            <pc:sldMk cId="2594939431" sldId="257"/>
            <ac:cxnSpMk id="54" creationId="{BD989208-4358-464D-9AB9-F3B73A4B8792}"/>
          </ac:cxnSpMkLst>
        </pc:cxnChg>
        <pc:cxnChg chg="del mod">
          <ac:chgData name="Franck Polin" userId="f3a2e042413df15c" providerId="LiveId" clId="{DBF6CF4A-04C9-4BCF-B163-53BA3B05D245}" dt="2019-11-20T11:24:19.176" v="2147" actId="478"/>
          <ac:cxnSpMkLst>
            <pc:docMk/>
            <pc:sldMk cId="2594939431" sldId="257"/>
            <ac:cxnSpMk id="55" creationId="{5F3625A5-86E4-4427-9E14-E7856F151D42}"/>
          </ac:cxnSpMkLst>
        </pc:cxnChg>
        <pc:cxnChg chg="del mod">
          <ac:chgData name="Franck Polin" userId="f3a2e042413df15c" providerId="LiveId" clId="{DBF6CF4A-04C9-4BCF-B163-53BA3B05D245}" dt="2019-11-20T11:27:14.517" v="2303" actId="478"/>
          <ac:cxnSpMkLst>
            <pc:docMk/>
            <pc:sldMk cId="2594939431" sldId="257"/>
            <ac:cxnSpMk id="56" creationId="{39C6B2BF-E6C0-48C3-B24A-BE7FB5F079C4}"/>
          </ac:cxnSpMkLst>
        </pc:cxnChg>
        <pc:cxnChg chg="del mod">
          <ac:chgData name="Franck Polin" userId="f3a2e042413df15c" providerId="LiveId" clId="{DBF6CF4A-04C9-4BCF-B163-53BA3B05D245}" dt="2019-11-20T11:27:50.421" v="2368" actId="478"/>
          <ac:cxnSpMkLst>
            <pc:docMk/>
            <pc:sldMk cId="2594939431" sldId="257"/>
            <ac:cxnSpMk id="58" creationId="{036EF0A3-BE6B-40A7-B730-F3DD40F43F09}"/>
          </ac:cxnSpMkLst>
        </pc:cxnChg>
        <pc:cxnChg chg="mod">
          <ac:chgData name="Franck Polin" userId="f3a2e042413df15c" providerId="LiveId" clId="{DBF6CF4A-04C9-4BCF-B163-53BA3B05D245}" dt="2019-11-20T11:26:53.567" v="2299" actId="1037"/>
          <ac:cxnSpMkLst>
            <pc:docMk/>
            <pc:sldMk cId="2594939431" sldId="257"/>
            <ac:cxnSpMk id="59" creationId="{0733AB5C-16C2-47D6-830C-0CB150D98528}"/>
          </ac:cxnSpMkLst>
        </pc:cxnChg>
        <pc:cxnChg chg="del mod">
          <ac:chgData name="Franck Polin" userId="f3a2e042413df15c" providerId="LiveId" clId="{DBF6CF4A-04C9-4BCF-B163-53BA3B05D245}" dt="2019-11-20T11:04:35.566" v="1603" actId="478"/>
          <ac:cxnSpMkLst>
            <pc:docMk/>
            <pc:sldMk cId="2594939431" sldId="257"/>
            <ac:cxnSpMk id="60" creationId="{9F169709-5988-4311-A8E1-BF791626D52B}"/>
          </ac:cxnSpMkLst>
        </pc:cxnChg>
        <pc:cxnChg chg="del mod">
          <ac:chgData name="Franck Polin" userId="f3a2e042413df15c" providerId="LiveId" clId="{DBF6CF4A-04C9-4BCF-B163-53BA3B05D245}" dt="2019-11-20T11:04:31.862" v="1600" actId="478"/>
          <ac:cxnSpMkLst>
            <pc:docMk/>
            <pc:sldMk cId="2594939431" sldId="257"/>
            <ac:cxnSpMk id="62" creationId="{B8077F31-D1D0-4772-B3FD-FC50AE061821}"/>
          </ac:cxnSpMkLst>
        </pc:cxnChg>
        <pc:cxnChg chg="mod">
          <ac:chgData name="Franck Polin" userId="f3a2e042413df15c" providerId="LiveId" clId="{DBF6CF4A-04C9-4BCF-B163-53BA3B05D245}" dt="2019-11-20T11:26:53.567" v="2299" actId="1037"/>
          <ac:cxnSpMkLst>
            <pc:docMk/>
            <pc:sldMk cId="2594939431" sldId="257"/>
            <ac:cxnSpMk id="63" creationId="{F8BC9EE6-D9E2-4023-913E-CFC32AE4CA5F}"/>
          </ac:cxnSpMkLst>
        </pc:cxnChg>
        <pc:cxnChg chg="mod">
          <ac:chgData name="Franck Polin" userId="f3a2e042413df15c" providerId="LiveId" clId="{DBF6CF4A-04C9-4BCF-B163-53BA3B05D245}" dt="2019-11-20T11:26:53.567" v="2299" actId="1037"/>
          <ac:cxnSpMkLst>
            <pc:docMk/>
            <pc:sldMk cId="2594939431" sldId="257"/>
            <ac:cxnSpMk id="64" creationId="{FAF65927-2AA4-41D4-9A8F-33AB02BC6F7E}"/>
          </ac:cxnSpMkLst>
        </pc:cxnChg>
        <pc:cxnChg chg="add mod">
          <ac:chgData name="Franck Polin" userId="f3a2e042413df15c" providerId="LiveId" clId="{DBF6CF4A-04C9-4BCF-B163-53BA3B05D245}" dt="2019-11-20T11:26:53.567" v="2299" actId="1037"/>
          <ac:cxnSpMkLst>
            <pc:docMk/>
            <pc:sldMk cId="2594939431" sldId="257"/>
            <ac:cxnSpMk id="65" creationId="{7A87723B-E62D-45F8-8F53-1DE80EE5E6CC}"/>
          </ac:cxnSpMkLst>
        </pc:cxnChg>
        <pc:cxnChg chg="add mod">
          <ac:chgData name="Franck Polin" userId="f3a2e042413df15c" providerId="LiveId" clId="{DBF6CF4A-04C9-4BCF-B163-53BA3B05D245}" dt="2019-11-20T11:26:53.567" v="2299" actId="1037"/>
          <ac:cxnSpMkLst>
            <pc:docMk/>
            <pc:sldMk cId="2594939431" sldId="257"/>
            <ac:cxnSpMk id="66" creationId="{56C9A4E8-93B0-465C-8654-721B439025DB}"/>
          </ac:cxnSpMkLst>
        </pc:cxnChg>
        <pc:cxnChg chg="add mod">
          <ac:chgData name="Franck Polin" userId="f3a2e042413df15c" providerId="LiveId" clId="{DBF6CF4A-04C9-4BCF-B163-53BA3B05D245}" dt="2019-11-20T11:26:53.567" v="2299" actId="1037"/>
          <ac:cxnSpMkLst>
            <pc:docMk/>
            <pc:sldMk cId="2594939431" sldId="257"/>
            <ac:cxnSpMk id="73" creationId="{D4A9CFA6-7760-4107-92BC-1994B16564CB}"/>
          </ac:cxnSpMkLst>
        </pc:cxnChg>
        <pc:cxnChg chg="add mod">
          <ac:chgData name="Franck Polin" userId="f3a2e042413df15c" providerId="LiveId" clId="{DBF6CF4A-04C9-4BCF-B163-53BA3B05D245}" dt="2019-11-20T11:51:08.888" v="2599" actId="20577"/>
          <ac:cxnSpMkLst>
            <pc:docMk/>
            <pc:sldMk cId="2594939431" sldId="257"/>
            <ac:cxnSpMk id="79" creationId="{7CA46904-1826-4A01-8333-CB6AACBB00CB}"/>
          </ac:cxnSpMkLst>
        </pc:cxnChg>
        <pc:cxnChg chg="mod">
          <ac:chgData name="Franck Polin" userId="f3a2e042413df15c" providerId="LiveId" clId="{DBF6CF4A-04C9-4BCF-B163-53BA3B05D245}" dt="2019-11-20T11:26:53.567" v="2299" actId="1037"/>
          <ac:cxnSpMkLst>
            <pc:docMk/>
            <pc:sldMk cId="2594939431" sldId="257"/>
            <ac:cxnSpMk id="82" creationId="{7103E317-EC9A-42B7-809C-1D34930C7054}"/>
          </ac:cxnSpMkLst>
        </pc:cxnChg>
        <pc:cxnChg chg="add mod">
          <ac:chgData name="Franck Polin" userId="f3a2e042413df15c" providerId="LiveId" clId="{DBF6CF4A-04C9-4BCF-B163-53BA3B05D245}" dt="2019-11-20T11:26:53.567" v="2299" actId="1037"/>
          <ac:cxnSpMkLst>
            <pc:docMk/>
            <pc:sldMk cId="2594939431" sldId="257"/>
            <ac:cxnSpMk id="103" creationId="{A9DCD487-A320-4FA8-8554-A7C5E071F065}"/>
          </ac:cxnSpMkLst>
        </pc:cxnChg>
        <pc:cxnChg chg="add mod">
          <ac:chgData name="Franck Polin" userId="f3a2e042413df15c" providerId="LiveId" clId="{DBF6CF4A-04C9-4BCF-B163-53BA3B05D245}" dt="2019-11-20T11:28:13.556" v="2374" actId="1076"/>
          <ac:cxnSpMkLst>
            <pc:docMk/>
            <pc:sldMk cId="2594939431" sldId="257"/>
            <ac:cxnSpMk id="107" creationId="{982A899A-D6AB-4D2A-9197-ED701AB6BCE0}"/>
          </ac:cxnSpMkLst>
        </pc:cxnChg>
        <pc:cxnChg chg="add mod">
          <ac:chgData name="Franck Polin" userId="f3a2e042413df15c" providerId="LiveId" clId="{DBF6CF4A-04C9-4BCF-B163-53BA3B05D245}" dt="2019-11-20T11:26:53.567" v="2299" actId="1037"/>
          <ac:cxnSpMkLst>
            <pc:docMk/>
            <pc:sldMk cId="2594939431" sldId="257"/>
            <ac:cxnSpMk id="118" creationId="{3204B59C-DEFA-479A-88D4-0D30A8C026AC}"/>
          </ac:cxnSpMkLst>
        </pc:cxnChg>
        <pc:cxnChg chg="add mod">
          <ac:chgData name="Franck Polin" userId="f3a2e042413df15c" providerId="LiveId" clId="{DBF6CF4A-04C9-4BCF-B163-53BA3B05D245}" dt="2019-11-20T11:26:53.567" v="2299" actId="1037"/>
          <ac:cxnSpMkLst>
            <pc:docMk/>
            <pc:sldMk cId="2594939431" sldId="257"/>
            <ac:cxnSpMk id="122" creationId="{9D3D027E-D33F-471C-A83B-E5E98454D52B}"/>
          </ac:cxnSpMkLst>
        </pc:cxnChg>
        <pc:cxnChg chg="add mod">
          <ac:chgData name="Franck Polin" userId="f3a2e042413df15c" providerId="LiveId" clId="{DBF6CF4A-04C9-4BCF-B163-53BA3B05D245}" dt="2019-11-20T11:26:53.567" v="2299" actId="1037"/>
          <ac:cxnSpMkLst>
            <pc:docMk/>
            <pc:sldMk cId="2594939431" sldId="257"/>
            <ac:cxnSpMk id="128" creationId="{36C280C1-0C88-4AF3-9EE6-B95E6FBE31A1}"/>
          </ac:cxnSpMkLst>
        </pc:cxnChg>
        <pc:cxnChg chg="add mod">
          <ac:chgData name="Franck Polin" userId="f3a2e042413df15c" providerId="LiveId" clId="{DBF6CF4A-04C9-4BCF-B163-53BA3B05D245}" dt="2019-11-20T11:26:53.567" v="2299" actId="1037"/>
          <ac:cxnSpMkLst>
            <pc:docMk/>
            <pc:sldMk cId="2594939431" sldId="257"/>
            <ac:cxnSpMk id="135" creationId="{155185AE-8BF3-46BC-A20B-834AA5D7DE69}"/>
          </ac:cxnSpMkLst>
        </pc:cxnChg>
        <pc:cxnChg chg="add mod">
          <ac:chgData name="Franck Polin" userId="f3a2e042413df15c" providerId="LiveId" clId="{DBF6CF4A-04C9-4BCF-B163-53BA3B05D245}" dt="2019-11-20T11:26:53.567" v="2299" actId="1037"/>
          <ac:cxnSpMkLst>
            <pc:docMk/>
            <pc:sldMk cId="2594939431" sldId="257"/>
            <ac:cxnSpMk id="147" creationId="{3265D2D2-FA4C-4143-A033-2C7CF9681A49}"/>
          </ac:cxnSpMkLst>
        </pc:cxnChg>
        <pc:cxnChg chg="add mod">
          <ac:chgData name="Franck Polin" userId="f3a2e042413df15c" providerId="LiveId" clId="{DBF6CF4A-04C9-4BCF-B163-53BA3B05D245}" dt="2019-11-20T11:26:53.567" v="2299" actId="1037"/>
          <ac:cxnSpMkLst>
            <pc:docMk/>
            <pc:sldMk cId="2594939431" sldId="257"/>
            <ac:cxnSpMk id="151" creationId="{811373A1-99BC-4C0A-A1E8-2B1F51CB71FD}"/>
          </ac:cxnSpMkLst>
        </pc:cxnChg>
        <pc:cxnChg chg="add mod">
          <ac:chgData name="Franck Polin" userId="f3a2e042413df15c" providerId="LiveId" clId="{DBF6CF4A-04C9-4BCF-B163-53BA3B05D245}" dt="2019-11-20T11:26:53.567" v="2299" actId="1037"/>
          <ac:cxnSpMkLst>
            <pc:docMk/>
            <pc:sldMk cId="2594939431" sldId="257"/>
            <ac:cxnSpMk id="172" creationId="{A26D163B-3C09-4322-9272-8C48CD593D16}"/>
          </ac:cxnSpMkLst>
        </pc:cxnChg>
        <pc:cxnChg chg="add mod">
          <ac:chgData name="Franck Polin" userId="f3a2e042413df15c" providerId="LiveId" clId="{DBF6CF4A-04C9-4BCF-B163-53BA3B05D245}" dt="2019-11-20T11:51:23.543" v="2603" actId="1076"/>
          <ac:cxnSpMkLst>
            <pc:docMk/>
            <pc:sldMk cId="2594939431" sldId="257"/>
            <ac:cxnSpMk id="183" creationId="{B315A5A4-A030-4A66-8177-79D80AF90654}"/>
          </ac:cxnSpMkLst>
        </pc:cxnChg>
        <pc:cxnChg chg="add mod">
          <ac:chgData name="Franck Polin" userId="f3a2e042413df15c" providerId="LiveId" clId="{DBF6CF4A-04C9-4BCF-B163-53BA3B05D245}" dt="2019-11-20T11:51:23.543" v="2603" actId="1076"/>
          <ac:cxnSpMkLst>
            <pc:docMk/>
            <pc:sldMk cId="2594939431" sldId="257"/>
            <ac:cxnSpMk id="184" creationId="{979B7D9F-E2DE-4EEC-9E2C-FCF1D656F1EA}"/>
          </ac:cxnSpMkLst>
        </pc:cxnChg>
        <pc:cxnChg chg="add mod">
          <ac:chgData name="Franck Polin" userId="f3a2e042413df15c" providerId="LiveId" clId="{DBF6CF4A-04C9-4BCF-B163-53BA3B05D245}" dt="2019-11-20T11:27:00.307" v="2301" actId="14100"/>
          <ac:cxnSpMkLst>
            <pc:docMk/>
            <pc:sldMk cId="2594939431" sldId="257"/>
            <ac:cxnSpMk id="193" creationId="{C2C9E2F3-E8EC-4552-8C00-FD4DCCF23DFE}"/>
          </ac:cxnSpMkLst>
        </pc:cxnChg>
        <pc:cxnChg chg="add mod">
          <ac:chgData name="Franck Polin" userId="f3a2e042413df15c" providerId="LiveId" clId="{DBF6CF4A-04C9-4BCF-B163-53BA3B05D245}" dt="2019-11-20T11:28:17.879" v="2375" actId="1076"/>
          <ac:cxnSpMkLst>
            <pc:docMk/>
            <pc:sldMk cId="2594939431" sldId="257"/>
            <ac:cxnSpMk id="199" creationId="{B880E18F-E7A7-4F19-90FB-7969C2F514C6}"/>
          </ac:cxnSpMkLst>
        </pc:cxnChg>
        <pc:cxnChg chg="add mod">
          <ac:chgData name="Franck Polin" userId="f3a2e042413df15c" providerId="LiveId" clId="{DBF6CF4A-04C9-4BCF-B163-53BA3B05D245}" dt="2019-11-20T11:50:52.035" v="2583" actId="20577"/>
          <ac:cxnSpMkLst>
            <pc:docMk/>
            <pc:sldMk cId="2594939431" sldId="257"/>
            <ac:cxnSpMk id="208" creationId="{AABDA8EE-6F33-40B1-8534-64580E568A13}"/>
          </ac:cxnSpMkLst>
        </pc:cxnChg>
        <pc:cxnChg chg="add mod">
          <ac:chgData name="Franck Polin" userId="f3a2e042413df15c" providerId="LiveId" clId="{DBF6CF4A-04C9-4BCF-B163-53BA3B05D245}" dt="2019-11-20T11:51:08.888" v="2599" actId="20577"/>
          <ac:cxnSpMkLst>
            <pc:docMk/>
            <pc:sldMk cId="2594939431" sldId="257"/>
            <ac:cxnSpMk id="211" creationId="{A0D2CD38-C660-418A-A2AF-7EE71B3D315A}"/>
          </ac:cxnSpMkLst>
        </pc:cxnChg>
      </pc:sldChg>
      <pc:sldChg chg="addSp delSp modSp add">
        <pc:chgData name="Franck Polin" userId="f3a2e042413df15c" providerId="LiveId" clId="{DBF6CF4A-04C9-4BCF-B163-53BA3B05D245}" dt="2019-11-20T11:26:27.603" v="2266" actId="27636"/>
        <pc:sldMkLst>
          <pc:docMk/>
          <pc:sldMk cId="2564372232" sldId="258"/>
        </pc:sldMkLst>
        <pc:spChg chg="del">
          <ac:chgData name="Franck Polin" userId="f3a2e042413df15c" providerId="LiveId" clId="{DBF6CF4A-04C9-4BCF-B163-53BA3B05D245}" dt="2019-11-20T09:34:51.396" v="32"/>
          <ac:spMkLst>
            <pc:docMk/>
            <pc:sldMk cId="2564372232" sldId="258"/>
            <ac:spMk id="2" creationId="{01536416-A867-4020-B745-F829DFCB040F}"/>
          </ac:spMkLst>
        </pc:spChg>
        <pc:spChg chg="del">
          <ac:chgData name="Franck Polin" userId="f3a2e042413df15c" providerId="LiveId" clId="{DBF6CF4A-04C9-4BCF-B163-53BA3B05D245}" dt="2019-11-20T09:34:51.396" v="32"/>
          <ac:spMkLst>
            <pc:docMk/>
            <pc:sldMk cId="2564372232" sldId="258"/>
            <ac:spMk id="3" creationId="{2FDFB562-ABC9-4A8E-B6EB-DDE259286D94}"/>
          </ac:spMkLst>
        </pc:spChg>
        <pc:spChg chg="add mod">
          <ac:chgData name="Franck Polin" userId="f3a2e042413df15c" providerId="LiveId" clId="{DBF6CF4A-04C9-4BCF-B163-53BA3B05D245}" dt="2019-11-20T11:26:27.603" v="2266" actId="27636"/>
          <ac:spMkLst>
            <pc:docMk/>
            <pc:sldMk cId="2564372232" sldId="258"/>
            <ac:spMk id="4" creationId="{84870CCB-114C-46FD-ABC4-CC10846B229E}"/>
          </ac:spMkLst>
        </pc:spChg>
        <pc:spChg chg="add mod">
          <ac:chgData name="Franck Polin" userId="f3a2e042413df15c" providerId="LiveId" clId="{DBF6CF4A-04C9-4BCF-B163-53BA3B05D245}" dt="2019-11-20T11:21:14.366" v="1985" actId="27636"/>
          <ac:spMkLst>
            <pc:docMk/>
            <pc:sldMk cId="2564372232" sldId="258"/>
            <ac:spMk id="5" creationId="{1B3ABE5D-00AF-418A-858B-A7C262FDFB59}"/>
          </ac:spMkLst>
        </pc:spChg>
      </pc:sldChg>
      <pc:sldChg chg="modSp add">
        <pc:chgData name="Franck Polin" userId="f3a2e042413df15c" providerId="LiveId" clId="{DBF6CF4A-04C9-4BCF-B163-53BA3B05D245}" dt="2019-11-20T11:53:04.259" v="2812" actId="313"/>
        <pc:sldMkLst>
          <pc:docMk/>
          <pc:sldMk cId="2428392693" sldId="259"/>
        </pc:sldMkLst>
        <pc:spChg chg="mod">
          <ac:chgData name="Franck Polin" userId="f3a2e042413df15c" providerId="LiveId" clId="{DBF6CF4A-04C9-4BCF-B163-53BA3B05D245}" dt="2019-11-20T09:35:21.673" v="107" actId="20577"/>
          <ac:spMkLst>
            <pc:docMk/>
            <pc:sldMk cId="2428392693" sldId="259"/>
            <ac:spMk id="2" creationId="{5AFDF873-AE64-40E9-BE5E-CF414DC1585B}"/>
          </ac:spMkLst>
        </pc:spChg>
        <pc:spChg chg="mod">
          <ac:chgData name="Franck Polin" userId="f3a2e042413df15c" providerId="LiveId" clId="{DBF6CF4A-04C9-4BCF-B163-53BA3B05D245}" dt="2019-11-20T11:53:04.259" v="2812" actId="313"/>
          <ac:spMkLst>
            <pc:docMk/>
            <pc:sldMk cId="2428392693" sldId="259"/>
            <ac:spMk id="3" creationId="{871B3CA5-CBF0-4603-A200-40A2A096AA75}"/>
          </ac:spMkLst>
        </pc:spChg>
      </pc:sldChg>
      <pc:sldChg chg="modSp add del">
        <pc:chgData name="Franck Polin" userId="f3a2e042413df15c" providerId="LiveId" clId="{DBF6CF4A-04C9-4BCF-B163-53BA3B05D245}" dt="2019-11-20T11:51:43.946" v="2607" actId="2696"/>
        <pc:sldMkLst>
          <pc:docMk/>
          <pc:sldMk cId="250097278" sldId="260"/>
        </pc:sldMkLst>
        <pc:spChg chg="mod">
          <ac:chgData name="Franck Polin" userId="f3a2e042413df15c" providerId="LiveId" clId="{DBF6CF4A-04C9-4BCF-B163-53BA3B05D245}" dt="2019-11-20T09:36:36.135" v="175" actId="14100"/>
          <ac:spMkLst>
            <pc:docMk/>
            <pc:sldMk cId="250097278" sldId="260"/>
            <ac:spMk id="2" creationId="{4D281D1D-8D34-4E78-AF17-F1FD0F9F4749}"/>
          </ac:spMkLst>
        </pc:spChg>
        <pc:spChg chg="mod">
          <ac:chgData name="Franck Polin" userId="f3a2e042413df15c" providerId="LiveId" clId="{DBF6CF4A-04C9-4BCF-B163-53BA3B05D245}" dt="2019-11-20T09:36:38.523" v="176" actId="14100"/>
          <ac:spMkLst>
            <pc:docMk/>
            <pc:sldMk cId="250097278" sldId="260"/>
            <ac:spMk id="3" creationId="{B9A9CAC2-B27C-4609-B749-2359AE5C66D0}"/>
          </ac:spMkLst>
        </pc:spChg>
      </pc:sldChg>
      <pc:sldChg chg="modSp add">
        <pc:chgData name="Franck Polin" userId="f3a2e042413df15c" providerId="LiveId" clId="{DBF6CF4A-04C9-4BCF-B163-53BA3B05D245}" dt="2019-11-20T11:53:08.767" v="2813"/>
        <pc:sldMkLst>
          <pc:docMk/>
          <pc:sldMk cId="1413195266" sldId="261"/>
        </pc:sldMkLst>
        <pc:spChg chg="mod">
          <ac:chgData name="Franck Polin" userId="f3a2e042413df15c" providerId="LiveId" clId="{DBF6CF4A-04C9-4BCF-B163-53BA3B05D245}" dt="2019-11-20T09:35:32.421" v="116" actId="20577"/>
          <ac:spMkLst>
            <pc:docMk/>
            <pc:sldMk cId="1413195266" sldId="261"/>
            <ac:spMk id="2" creationId="{5AFDF873-AE64-40E9-BE5E-CF414DC1585B}"/>
          </ac:spMkLst>
        </pc:spChg>
        <pc:spChg chg="mod">
          <ac:chgData name="Franck Polin" userId="f3a2e042413df15c" providerId="LiveId" clId="{DBF6CF4A-04C9-4BCF-B163-53BA3B05D245}" dt="2019-11-20T11:53:08.767" v="2813"/>
          <ac:spMkLst>
            <pc:docMk/>
            <pc:sldMk cId="1413195266" sldId="261"/>
            <ac:spMk id="3" creationId="{871B3CA5-CBF0-4603-A200-40A2A096AA75}"/>
          </ac:spMkLst>
        </pc:spChg>
      </pc:sldChg>
      <pc:sldChg chg="addSp delSp modSp add">
        <pc:chgData name="Franck Polin" userId="f3a2e042413df15c" providerId="LiveId" clId="{DBF6CF4A-04C9-4BCF-B163-53BA3B05D245}" dt="2019-11-20T11:14:49.775" v="1983" actId="20577"/>
        <pc:sldMkLst>
          <pc:docMk/>
          <pc:sldMk cId="2193215234" sldId="262"/>
        </pc:sldMkLst>
        <pc:spChg chg="mod">
          <ac:chgData name="Franck Polin" userId="f3a2e042413df15c" providerId="LiveId" clId="{DBF6CF4A-04C9-4BCF-B163-53BA3B05D245}" dt="2019-11-20T11:08:55.127" v="1774" actId="20577"/>
          <ac:spMkLst>
            <pc:docMk/>
            <pc:sldMk cId="2193215234" sldId="262"/>
            <ac:spMk id="2" creationId="{0EB708A7-59FA-442C-977E-184F545ABAD2}"/>
          </ac:spMkLst>
        </pc:spChg>
        <pc:spChg chg="add del">
          <ac:chgData name="Franck Polin" userId="f3a2e042413df15c" providerId="LiveId" clId="{DBF6CF4A-04C9-4BCF-B163-53BA3B05D245}" dt="2019-11-20T11:09:17.730" v="1779"/>
          <ac:spMkLst>
            <pc:docMk/>
            <pc:sldMk cId="2193215234" sldId="262"/>
            <ac:spMk id="3" creationId="{CFB043D8-5523-4AD9-B74B-EBBF1FF4C15B}"/>
          </ac:spMkLst>
        </pc:spChg>
        <pc:spChg chg="add del mod">
          <ac:chgData name="Franck Polin" userId="f3a2e042413df15c" providerId="LiveId" clId="{DBF6CF4A-04C9-4BCF-B163-53BA3B05D245}" dt="2019-11-20T11:09:10.635" v="1778"/>
          <ac:spMkLst>
            <pc:docMk/>
            <pc:sldMk cId="2193215234" sldId="262"/>
            <ac:spMk id="4" creationId="{EBB4EA8A-A996-4745-944D-CA13ECBDBFC1}"/>
          </ac:spMkLst>
        </pc:spChg>
        <pc:spChg chg="add mod">
          <ac:chgData name="Franck Polin" userId="f3a2e042413df15c" providerId="LiveId" clId="{DBF6CF4A-04C9-4BCF-B163-53BA3B05D245}" dt="2019-11-20T11:09:56.981" v="1809" actId="1076"/>
          <ac:spMkLst>
            <pc:docMk/>
            <pc:sldMk cId="2193215234" sldId="262"/>
            <ac:spMk id="6" creationId="{9CEB8535-66DB-4C7E-9524-686E277D3F62}"/>
          </ac:spMkLst>
        </pc:spChg>
        <pc:spChg chg="add del mod">
          <ac:chgData name="Franck Polin" userId="f3a2e042413df15c" providerId="LiveId" clId="{DBF6CF4A-04C9-4BCF-B163-53BA3B05D245}" dt="2019-11-20T11:11:30.249" v="1823" actId="478"/>
          <ac:spMkLst>
            <pc:docMk/>
            <pc:sldMk cId="2193215234" sldId="262"/>
            <ac:spMk id="8" creationId="{D8E8B32F-60BA-4DCC-94F4-DA9FC2620AE2}"/>
          </ac:spMkLst>
        </pc:spChg>
        <pc:spChg chg="add mod">
          <ac:chgData name="Franck Polin" userId="f3a2e042413df15c" providerId="LiveId" clId="{DBF6CF4A-04C9-4BCF-B163-53BA3B05D245}" dt="2019-11-20T11:12:24.443" v="1871" actId="1076"/>
          <ac:spMkLst>
            <pc:docMk/>
            <pc:sldMk cId="2193215234" sldId="262"/>
            <ac:spMk id="10" creationId="{8665D882-7BE4-44F9-A408-ADA5021993D0}"/>
          </ac:spMkLst>
        </pc:spChg>
        <pc:spChg chg="add del">
          <ac:chgData name="Franck Polin" userId="f3a2e042413df15c" providerId="LiveId" clId="{DBF6CF4A-04C9-4BCF-B163-53BA3B05D245}" dt="2019-11-20T11:12:02.773" v="1863"/>
          <ac:spMkLst>
            <pc:docMk/>
            <pc:sldMk cId="2193215234" sldId="262"/>
            <ac:spMk id="11" creationId="{A296A190-EBE9-4B27-BF7D-F60977A72D74}"/>
          </ac:spMkLst>
        </pc:spChg>
        <pc:spChg chg="add mod">
          <ac:chgData name="Franck Polin" userId="f3a2e042413df15c" providerId="LiveId" clId="{DBF6CF4A-04C9-4BCF-B163-53BA3B05D245}" dt="2019-11-20T11:12:42.666" v="1898" actId="20577"/>
          <ac:spMkLst>
            <pc:docMk/>
            <pc:sldMk cId="2193215234" sldId="262"/>
            <ac:spMk id="13" creationId="{F734745A-C979-4F56-A80B-1A83327F47C7}"/>
          </ac:spMkLst>
        </pc:spChg>
        <pc:spChg chg="add del">
          <ac:chgData name="Franck Polin" userId="f3a2e042413df15c" providerId="LiveId" clId="{DBF6CF4A-04C9-4BCF-B163-53BA3B05D245}" dt="2019-11-20T11:13:18.875" v="1900" actId="478"/>
          <ac:spMkLst>
            <pc:docMk/>
            <pc:sldMk cId="2193215234" sldId="262"/>
            <ac:spMk id="14" creationId="{ED24B89F-B57A-4A1B-8182-36A63081600C}"/>
          </ac:spMkLst>
        </pc:spChg>
        <pc:spChg chg="add mod">
          <ac:chgData name="Franck Polin" userId="f3a2e042413df15c" providerId="LiveId" clId="{DBF6CF4A-04C9-4BCF-B163-53BA3B05D245}" dt="2019-11-20T11:13:46.040" v="1921" actId="20577"/>
          <ac:spMkLst>
            <pc:docMk/>
            <pc:sldMk cId="2193215234" sldId="262"/>
            <ac:spMk id="16" creationId="{B38F3072-3AD1-4DF6-A5F0-9316F349BFDE}"/>
          </ac:spMkLst>
        </pc:spChg>
        <pc:spChg chg="add del mod">
          <ac:chgData name="Franck Polin" userId="f3a2e042413df15c" providerId="LiveId" clId="{DBF6CF4A-04C9-4BCF-B163-53BA3B05D245}" dt="2019-11-20T11:14:07.534" v="1928" actId="478"/>
          <ac:spMkLst>
            <pc:docMk/>
            <pc:sldMk cId="2193215234" sldId="262"/>
            <ac:spMk id="17" creationId="{8083829C-C800-4F5D-9B86-803C85DD3DB8}"/>
          </ac:spMkLst>
        </pc:spChg>
        <pc:spChg chg="add mod">
          <ac:chgData name="Franck Polin" userId="f3a2e042413df15c" providerId="LiveId" clId="{DBF6CF4A-04C9-4BCF-B163-53BA3B05D245}" dt="2019-11-20T11:14:49.775" v="1983" actId="20577"/>
          <ac:spMkLst>
            <pc:docMk/>
            <pc:sldMk cId="2193215234" sldId="262"/>
            <ac:spMk id="19" creationId="{ED56B005-5248-4F6F-AD75-79DEDFF5C479}"/>
          </ac:spMkLst>
        </pc:spChg>
        <pc:graphicFrameChg chg="add del mod modGraphic">
          <ac:chgData name="Franck Polin" userId="f3a2e042413df15c" providerId="LiveId" clId="{DBF6CF4A-04C9-4BCF-B163-53BA3B05D245}" dt="2019-11-20T11:10:55.242" v="1815" actId="478"/>
          <ac:graphicFrameMkLst>
            <pc:docMk/>
            <pc:sldMk cId="2193215234" sldId="262"/>
            <ac:graphicFrameMk id="7" creationId="{6C827DA3-FAA4-446C-BA25-55DF80215020}"/>
          </ac:graphicFrameMkLst>
        </pc:graphicFrameChg>
        <pc:picChg chg="add mod">
          <ac:chgData name="Franck Polin" userId="f3a2e042413df15c" providerId="LiveId" clId="{DBF6CF4A-04C9-4BCF-B163-53BA3B05D245}" dt="2019-11-20T11:10:13.335" v="1812" actId="1076"/>
          <ac:picMkLst>
            <pc:docMk/>
            <pc:sldMk cId="2193215234" sldId="262"/>
            <ac:picMk id="5" creationId="{F2BC7173-1161-4F57-91CA-982F0F81A2E5}"/>
          </ac:picMkLst>
        </pc:picChg>
        <pc:picChg chg="add mod">
          <ac:chgData name="Franck Polin" userId="f3a2e042413df15c" providerId="LiveId" clId="{DBF6CF4A-04C9-4BCF-B163-53BA3B05D245}" dt="2019-11-20T11:12:24.443" v="1871" actId="1076"/>
          <ac:picMkLst>
            <pc:docMk/>
            <pc:sldMk cId="2193215234" sldId="262"/>
            <ac:picMk id="9" creationId="{423DA5DE-DC88-455E-89C6-7834A9690C8D}"/>
          </ac:picMkLst>
        </pc:picChg>
        <pc:picChg chg="add mod">
          <ac:chgData name="Franck Polin" userId="f3a2e042413df15c" providerId="LiveId" clId="{DBF6CF4A-04C9-4BCF-B163-53BA3B05D245}" dt="2019-11-20T11:12:27.336" v="1872" actId="1076"/>
          <ac:picMkLst>
            <pc:docMk/>
            <pc:sldMk cId="2193215234" sldId="262"/>
            <ac:picMk id="12" creationId="{8EA2B4BC-CCC4-4966-9BCE-7517F8D9E93D}"/>
          </ac:picMkLst>
        </pc:picChg>
        <pc:picChg chg="add mod">
          <ac:chgData name="Franck Polin" userId="f3a2e042413df15c" providerId="LiveId" clId="{DBF6CF4A-04C9-4BCF-B163-53BA3B05D245}" dt="2019-11-20T11:13:31.043" v="1903" actId="14100"/>
          <ac:picMkLst>
            <pc:docMk/>
            <pc:sldMk cId="2193215234" sldId="262"/>
            <ac:picMk id="15" creationId="{34DC76ED-38F7-4C55-99AE-67537674B1FB}"/>
          </ac:picMkLst>
        </pc:picChg>
        <pc:picChg chg="add mod">
          <ac:chgData name="Franck Polin" userId="f3a2e042413df15c" providerId="LiveId" clId="{DBF6CF4A-04C9-4BCF-B163-53BA3B05D245}" dt="2019-11-20T11:14:21.550" v="1934" actId="14100"/>
          <ac:picMkLst>
            <pc:docMk/>
            <pc:sldMk cId="2193215234" sldId="262"/>
            <ac:picMk id="18" creationId="{74814657-95DC-4E5E-8BF6-3B2334B902C9}"/>
          </ac:picMkLst>
        </pc:picChg>
      </pc:sldChg>
      <pc:sldMasterChg chg="modSp modSldLayout">
        <pc:chgData name="Franck Polin" userId="f3a2e042413df15c" providerId="LiveId" clId="{DBF6CF4A-04C9-4BCF-B163-53BA3B05D245}" dt="2019-11-20T09:33:43.307" v="18"/>
        <pc:sldMasterMkLst>
          <pc:docMk/>
          <pc:sldMasterMk cId="1349694385" sldId="2147483660"/>
        </pc:sldMasterMkLst>
        <pc:spChg chg="mod">
          <ac:chgData name="Franck Polin" userId="f3a2e042413df15c" providerId="LiveId" clId="{DBF6CF4A-04C9-4BCF-B163-53BA3B05D245}" dt="2019-11-20T09:33:43.307" v="18"/>
          <ac:spMkLst>
            <pc:docMk/>
            <pc:sldMasterMk cId="1349694385" sldId="2147483660"/>
            <ac:spMk id="2" creationId="{00000000-0000-0000-0000-000000000000}"/>
          </ac:spMkLst>
        </pc:spChg>
        <pc:spChg chg="mod">
          <ac:chgData name="Franck Polin" userId="f3a2e042413df15c" providerId="LiveId" clId="{DBF6CF4A-04C9-4BCF-B163-53BA3B05D245}" dt="2019-11-20T09:33:43.307" v="18"/>
          <ac:spMkLst>
            <pc:docMk/>
            <pc:sldMasterMk cId="1349694385" sldId="2147483660"/>
            <ac:spMk id="3" creationId="{00000000-0000-0000-0000-000000000000}"/>
          </ac:spMkLst>
        </pc:spChg>
        <pc:spChg chg="mod">
          <ac:chgData name="Franck Polin" userId="f3a2e042413df15c" providerId="LiveId" clId="{DBF6CF4A-04C9-4BCF-B163-53BA3B05D245}" dt="2019-11-20T09:33:43.307" v="18"/>
          <ac:spMkLst>
            <pc:docMk/>
            <pc:sldMasterMk cId="1349694385" sldId="2147483660"/>
            <ac:spMk id="4" creationId="{00000000-0000-0000-0000-000000000000}"/>
          </ac:spMkLst>
        </pc:spChg>
        <pc:spChg chg="mod">
          <ac:chgData name="Franck Polin" userId="f3a2e042413df15c" providerId="LiveId" clId="{DBF6CF4A-04C9-4BCF-B163-53BA3B05D245}" dt="2019-11-20T09:33:43.307" v="18"/>
          <ac:spMkLst>
            <pc:docMk/>
            <pc:sldMasterMk cId="1349694385" sldId="2147483660"/>
            <ac:spMk id="5" creationId="{00000000-0000-0000-0000-000000000000}"/>
          </ac:spMkLst>
        </pc:spChg>
        <pc:spChg chg="mod">
          <ac:chgData name="Franck Polin" userId="f3a2e042413df15c" providerId="LiveId" clId="{DBF6CF4A-04C9-4BCF-B163-53BA3B05D245}" dt="2019-11-20T09:33:43.307" v="18"/>
          <ac:spMkLst>
            <pc:docMk/>
            <pc:sldMasterMk cId="1349694385" sldId="2147483660"/>
            <ac:spMk id="6" creationId="{00000000-0000-0000-0000-000000000000}"/>
          </ac:spMkLst>
        </pc:spChg>
        <pc:sldLayoutChg chg="modSp">
          <pc:chgData name="Franck Polin" userId="f3a2e042413df15c" providerId="LiveId" clId="{DBF6CF4A-04C9-4BCF-B163-53BA3B05D245}" dt="2019-11-20T09:33:43.307" v="18"/>
          <pc:sldLayoutMkLst>
            <pc:docMk/>
            <pc:sldMasterMk cId="1349694385" sldId="2147483660"/>
            <pc:sldLayoutMk cId="417499629" sldId="2147483661"/>
          </pc:sldLayoutMkLst>
          <pc:spChg chg="mod">
            <ac:chgData name="Franck Polin" userId="f3a2e042413df15c" providerId="LiveId" clId="{DBF6CF4A-04C9-4BCF-B163-53BA3B05D245}" dt="2019-11-20T09:33:43.307" v="18"/>
            <ac:spMkLst>
              <pc:docMk/>
              <pc:sldMasterMk cId="1349694385" sldId="2147483660"/>
              <pc:sldLayoutMk cId="417499629" sldId="2147483661"/>
              <ac:spMk id="2" creationId="{00000000-0000-0000-0000-000000000000}"/>
            </ac:spMkLst>
          </pc:spChg>
          <pc:spChg chg="mod">
            <ac:chgData name="Franck Polin" userId="f3a2e042413df15c" providerId="LiveId" clId="{DBF6CF4A-04C9-4BCF-B163-53BA3B05D245}" dt="2019-11-20T09:33:43.307" v="18"/>
            <ac:spMkLst>
              <pc:docMk/>
              <pc:sldMasterMk cId="1349694385" sldId="2147483660"/>
              <pc:sldLayoutMk cId="417499629" sldId="2147483661"/>
              <ac:spMk id="3" creationId="{00000000-0000-0000-0000-000000000000}"/>
            </ac:spMkLst>
          </pc:spChg>
        </pc:sldLayoutChg>
        <pc:sldLayoutChg chg="modSp">
          <pc:chgData name="Franck Polin" userId="f3a2e042413df15c" providerId="LiveId" clId="{DBF6CF4A-04C9-4BCF-B163-53BA3B05D245}" dt="2019-11-20T09:33:43.307" v="18"/>
          <pc:sldLayoutMkLst>
            <pc:docMk/>
            <pc:sldMasterMk cId="1349694385" sldId="2147483660"/>
            <pc:sldLayoutMk cId="1474810698" sldId="2147483663"/>
          </pc:sldLayoutMkLst>
          <pc:spChg chg="mod">
            <ac:chgData name="Franck Polin" userId="f3a2e042413df15c" providerId="LiveId" clId="{DBF6CF4A-04C9-4BCF-B163-53BA3B05D245}" dt="2019-11-20T09:33:43.307" v="18"/>
            <ac:spMkLst>
              <pc:docMk/>
              <pc:sldMasterMk cId="1349694385" sldId="2147483660"/>
              <pc:sldLayoutMk cId="1474810698" sldId="2147483663"/>
              <ac:spMk id="2" creationId="{00000000-0000-0000-0000-000000000000}"/>
            </ac:spMkLst>
          </pc:spChg>
          <pc:spChg chg="mod">
            <ac:chgData name="Franck Polin" userId="f3a2e042413df15c" providerId="LiveId" clId="{DBF6CF4A-04C9-4BCF-B163-53BA3B05D245}" dt="2019-11-20T09:33:43.307" v="18"/>
            <ac:spMkLst>
              <pc:docMk/>
              <pc:sldMasterMk cId="1349694385" sldId="2147483660"/>
              <pc:sldLayoutMk cId="1474810698" sldId="2147483663"/>
              <ac:spMk id="3" creationId="{00000000-0000-0000-0000-000000000000}"/>
            </ac:spMkLst>
          </pc:spChg>
        </pc:sldLayoutChg>
        <pc:sldLayoutChg chg="modSp">
          <pc:chgData name="Franck Polin" userId="f3a2e042413df15c" providerId="LiveId" clId="{DBF6CF4A-04C9-4BCF-B163-53BA3B05D245}" dt="2019-11-20T09:33:43.307" v="18"/>
          <pc:sldLayoutMkLst>
            <pc:docMk/>
            <pc:sldMasterMk cId="1349694385" sldId="2147483660"/>
            <pc:sldLayoutMk cId="347338290" sldId="2147483664"/>
          </pc:sldLayoutMkLst>
          <pc:spChg chg="mod">
            <ac:chgData name="Franck Polin" userId="f3a2e042413df15c" providerId="LiveId" clId="{DBF6CF4A-04C9-4BCF-B163-53BA3B05D245}" dt="2019-11-20T09:33:43.307" v="18"/>
            <ac:spMkLst>
              <pc:docMk/>
              <pc:sldMasterMk cId="1349694385" sldId="2147483660"/>
              <pc:sldLayoutMk cId="347338290" sldId="2147483664"/>
              <ac:spMk id="3" creationId="{00000000-0000-0000-0000-000000000000}"/>
            </ac:spMkLst>
          </pc:spChg>
          <pc:spChg chg="mod">
            <ac:chgData name="Franck Polin" userId="f3a2e042413df15c" providerId="LiveId" clId="{DBF6CF4A-04C9-4BCF-B163-53BA3B05D245}" dt="2019-11-20T09:33:43.307" v="18"/>
            <ac:spMkLst>
              <pc:docMk/>
              <pc:sldMasterMk cId="1349694385" sldId="2147483660"/>
              <pc:sldLayoutMk cId="347338290" sldId="2147483664"/>
              <ac:spMk id="4" creationId="{00000000-0000-0000-0000-000000000000}"/>
            </ac:spMkLst>
          </pc:spChg>
        </pc:sldLayoutChg>
        <pc:sldLayoutChg chg="modSp">
          <pc:chgData name="Franck Polin" userId="f3a2e042413df15c" providerId="LiveId" clId="{DBF6CF4A-04C9-4BCF-B163-53BA3B05D245}" dt="2019-11-20T09:33:43.307" v="18"/>
          <pc:sldLayoutMkLst>
            <pc:docMk/>
            <pc:sldMasterMk cId="1349694385" sldId="2147483660"/>
            <pc:sldLayoutMk cId="1980364340" sldId="2147483665"/>
          </pc:sldLayoutMkLst>
          <pc:spChg chg="mod">
            <ac:chgData name="Franck Polin" userId="f3a2e042413df15c" providerId="LiveId" clId="{DBF6CF4A-04C9-4BCF-B163-53BA3B05D245}" dt="2019-11-20T09:33:43.307" v="18"/>
            <ac:spMkLst>
              <pc:docMk/>
              <pc:sldMasterMk cId="1349694385" sldId="2147483660"/>
              <pc:sldLayoutMk cId="1980364340" sldId="2147483665"/>
              <ac:spMk id="2" creationId="{00000000-0000-0000-0000-000000000000}"/>
            </ac:spMkLst>
          </pc:spChg>
          <pc:spChg chg="mod">
            <ac:chgData name="Franck Polin" userId="f3a2e042413df15c" providerId="LiveId" clId="{DBF6CF4A-04C9-4BCF-B163-53BA3B05D245}" dt="2019-11-20T09:33:43.307" v="18"/>
            <ac:spMkLst>
              <pc:docMk/>
              <pc:sldMasterMk cId="1349694385" sldId="2147483660"/>
              <pc:sldLayoutMk cId="1980364340" sldId="2147483665"/>
              <ac:spMk id="3" creationId="{00000000-0000-0000-0000-000000000000}"/>
            </ac:spMkLst>
          </pc:spChg>
          <pc:spChg chg="mod">
            <ac:chgData name="Franck Polin" userId="f3a2e042413df15c" providerId="LiveId" clId="{DBF6CF4A-04C9-4BCF-B163-53BA3B05D245}" dt="2019-11-20T09:33:43.307" v="18"/>
            <ac:spMkLst>
              <pc:docMk/>
              <pc:sldMasterMk cId="1349694385" sldId="2147483660"/>
              <pc:sldLayoutMk cId="1980364340" sldId="2147483665"/>
              <ac:spMk id="4" creationId="{00000000-0000-0000-0000-000000000000}"/>
            </ac:spMkLst>
          </pc:spChg>
          <pc:spChg chg="mod">
            <ac:chgData name="Franck Polin" userId="f3a2e042413df15c" providerId="LiveId" clId="{DBF6CF4A-04C9-4BCF-B163-53BA3B05D245}" dt="2019-11-20T09:33:43.307" v="18"/>
            <ac:spMkLst>
              <pc:docMk/>
              <pc:sldMasterMk cId="1349694385" sldId="2147483660"/>
              <pc:sldLayoutMk cId="1980364340" sldId="2147483665"/>
              <ac:spMk id="5" creationId="{00000000-0000-0000-0000-000000000000}"/>
            </ac:spMkLst>
          </pc:spChg>
          <pc:spChg chg="mod">
            <ac:chgData name="Franck Polin" userId="f3a2e042413df15c" providerId="LiveId" clId="{DBF6CF4A-04C9-4BCF-B163-53BA3B05D245}" dt="2019-11-20T09:33:43.307" v="18"/>
            <ac:spMkLst>
              <pc:docMk/>
              <pc:sldMasterMk cId="1349694385" sldId="2147483660"/>
              <pc:sldLayoutMk cId="1980364340" sldId="2147483665"/>
              <ac:spMk id="6" creationId="{00000000-0000-0000-0000-000000000000}"/>
            </ac:spMkLst>
          </pc:spChg>
        </pc:sldLayoutChg>
        <pc:sldLayoutChg chg="modSp">
          <pc:chgData name="Franck Polin" userId="f3a2e042413df15c" providerId="LiveId" clId="{DBF6CF4A-04C9-4BCF-B163-53BA3B05D245}" dt="2019-11-20T09:33:43.307" v="18"/>
          <pc:sldLayoutMkLst>
            <pc:docMk/>
            <pc:sldMasterMk cId="1349694385" sldId="2147483660"/>
            <pc:sldLayoutMk cId="2591941498" sldId="2147483668"/>
          </pc:sldLayoutMkLst>
          <pc:spChg chg="mod">
            <ac:chgData name="Franck Polin" userId="f3a2e042413df15c" providerId="LiveId" clId="{DBF6CF4A-04C9-4BCF-B163-53BA3B05D245}" dt="2019-11-20T09:33:43.307" v="18"/>
            <ac:spMkLst>
              <pc:docMk/>
              <pc:sldMasterMk cId="1349694385" sldId="2147483660"/>
              <pc:sldLayoutMk cId="2591941498" sldId="2147483668"/>
              <ac:spMk id="2" creationId="{00000000-0000-0000-0000-000000000000}"/>
            </ac:spMkLst>
          </pc:spChg>
          <pc:spChg chg="mod">
            <ac:chgData name="Franck Polin" userId="f3a2e042413df15c" providerId="LiveId" clId="{DBF6CF4A-04C9-4BCF-B163-53BA3B05D245}" dt="2019-11-20T09:33:43.307" v="18"/>
            <ac:spMkLst>
              <pc:docMk/>
              <pc:sldMasterMk cId="1349694385" sldId="2147483660"/>
              <pc:sldLayoutMk cId="2591941498" sldId="2147483668"/>
              <ac:spMk id="3" creationId="{00000000-0000-0000-0000-000000000000}"/>
            </ac:spMkLst>
          </pc:spChg>
          <pc:spChg chg="mod">
            <ac:chgData name="Franck Polin" userId="f3a2e042413df15c" providerId="LiveId" clId="{DBF6CF4A-04C9-4BCF-B163-53BA3B05D245}" dt="2019-11-20T09:33:43.307" v="18"/>
            <ac:spMkLst>
              <pc:docMk/>
              <pc:sldMasterMk cId="1349694385" sldId="2147483660"/>
              <pc:sldLayoutMk cId="2591941498" sldId="2147483668"/>
              <ac:spMk id="4" creationId="{00000000-0000-0000-0000-000000000000}"/>
            </ac:spMkLst>
          </pc:spChg>
        </pc:sldLayoutChg>
        <pc:sldLayoutChg chg="modSp">
          <pc:chgData name="Franck Polin" userId="f3a2e042413df15c" providerId="LiveId" clId="{DBF6CF4A-04C9-4BCF-B163-53BA3B05D245}" dt="2019-11-20T09:33:43.307" v="18"/>
          <pc:sldLayoutMkLst>
            <pc:docMk/>
            <pc:sldMasterMk cId="1349694385" sldId="2147483660"/>
            <pc:sldLayoutMk cId="1222141219" sldId="2147483669"/>
          </pc:sldLayoutMkLst>
          <pc:spChg chg="mod">
            <ac:chgData name="Franck Polin" userId="f3a2e042413df15c" providerId="LiveId" clId="{DBF6CF4A-04C9-4BCF-B163-53BA3B05D245}" dt="2019-11-20T09:33:43.307" v="18"/>
            <ac:spMkLst>
              <pc:docMk/>
              <pc:sldMasterMk cId="1349694385" sldId="2147483660"/>
              <pc:sldLayoutMk cId="1222141219" sldId="2147483669"/>
              <ac:spMk id="2" creationId="{00000000-0000-0000-0000-000000000000}"/>
            </ac:spMkLst>
          </pc:spChg>
          <pc:spChg chg="mod">
            <ac:chgData name="Franck Polin" userId="f3a2e042413df15c" providerId="LiveId" clId="{DBF6CF4A-04C9-4BCF-B163-53BA3B05D245}" dt="2019-11-20T09:33:43.307" v="18"/>
            <ac:spMkLst>
              <pc:docMk/>
              <pc:sldMasterMk cId="1349694385" sldId="2147483660"/>
              <pc:sldLayoutMk cId="1222141219" sldId="2147483669"/>
              <ac:spMk id="3" creationId="{00000000-0000-0000-0000-000000000000}"/>
            </ac:spMkLst>
          </pc:spChg>
          <pc:spChg chg="mod">
            <ac:chgData name="Franck Polin" userId="f3a2e042413df15c" providerId="LiveId" clId="{DBF6CF4A-04C9-4BCF-B163-53BA3B05D245}" dt="2019-11-20T09:33:43.307" v="18"/>
            <ac:spMkLst>
              <pc:docMk/>
              <pc:sldMasterMk cId="1349694385" sldId="2147483660"/>
              <pc:sldLayoutMk cId="1222141219" sldId="2147483669"/>
              <ac:spMk id="4" creationId="{00000000-0000-0000-0000-000000000000}"/>
            </ac:spMkLst>
          </pc:spChg>
        </pc:sldLayoutChg>
        <pc:sldLayoutChg chg="modSp">
          <pc:chgData name="Franck Polin" userId="f3a2e042413df15c" providerId="LiveId" clId="{DBF6CF4A-04C9-4BCF-B163-53BA3B05D245}" dt="2019-11-20T09:33:43.307" v="18"/>
          <pc:sldLayoutMkLst>
            <pc:docMk/>
            <pc:sldMasterMk cId="1349694385" sldId="2147483660"/>
            <pc:sldLayoutMk cId="3232842203" sldId="2147483671"/>
          </pc:sldLayoutMkLst>
          <pc:spChg chg="mod">
            <ac:chgData name="Franck Polin" userId="f3a2e042413df15c" providerId="LiveId" clId="{DBF6CF4A-04C9-4BCF-B163-53BA3B05D245}" dt="2019-11-20T09:33:43.307" v="18"/>
            <ac:spMkLst>
              <pc:docMk/>
              <pc:sldMasterMk cId="1349694385" sldId="2147483660"/>
              <pc:sldLayoutMk cId="3232842203" sldId="2147483671"/>
              <ac:spMk id="2" creationId="{00000000-0000-0000-0000-000000000000}"/>
            </ac:spMkLst>
          </pc:spChg>
          <pc:spChg chg="mod">
            <ac:chgData name="Franck Polin" userId="f3a2e042413df15c" providerId="LiveId" clId="{DBF6CF4A-04C9-4BCF-B163-53BA3B05D245}" dt="2019-11-20T09:33:43.307" v="18"/>
            <ac:spMkLst>
              <pc:docMk/>
              <pc:sldMasterMk cId="1349694385" sldId="2147483660"/>
              <pc:sldLayoutMk cId="3232842203" sldId="2147483671"/>
              <ac:spMk id="3" creationId="{00000000-0000-0000-0000-000000000000}"/>
            </ac:spMkLst>
          </pc:spChg>
        </pc:sldLayoutChg>
      </pc:sldMasterChg>
      <pc:sldMasterChg chg="modSp modSldLayout">
        <pc:chgData name="Franck Polin" userId="f3a2e042413df15c" providerId="LiveId" clId="{DBF6CF4A-04C9-4BCF-B163-53BA3B05D245}" dt="2019-11-20T09:33:21.223" v="9"/>
        <pc:sldMasterMkLst>
          <pc:docMk/>
          <pc:sldMasterMk cId="3534740268" sldId="2147483672"/>
        </pc:sldMasterMkLst>
        <pc:spChg chg="mod">
          <ac:chgData name="Franck Polin" userId="f3a2e042413df15c" providerId="LiveId" clId="{DBF6CF4A-04C9-4BCF-B163-53BA3B05D245}" dt="2019-11-20T09:33:21.223" v="9"/>
          <ac:spMkLst>
            <pc:docMk/>
            <pc:sldMasterMk cId="3534740268" sldId="2147483672"/>
            <ac:spMk id="2" creationId="{00000000-0000-0000-0000-000000000000}"/>
          </ac:spMkLst>
        </pc:spChg>
        <pc:spChg chg="mod">
          <ac:chgData name="Franck Polin" userId="f3a2e042413df15c" providerId="LiveId" clId="{DBF6CF4A-04C9-4BCF-B163-53BA3B05D245}" dt="2019-11-20T09:33:21.223" v="9"/>
          <ac:spMkLst>
            <pc:docMk/>
            <pc:sldMasterMk cId="3534740268" sldId="2147483672"/>
            <ac:spMk id="3" creationId="{00000000-0000-0000-0000-000000000000}"/>
          </ac:spMkLst>
        </pc:spChg>
        <pc:spChg chg="mod">
          <ac:chgData name="Franck Polin" userId="f3a2e042413df15c" providerId="LiveId" clId="{DBF6CF4A-04C9-4BCF-B163-53BA3B05D245}" dt="2019-11-20T09:33:21.223" v="9"/>
          <ac:spMkLst>
            <pc:docMk/>
            <pc:sldMasterMk cId="3534740268" sldId="2147483672"/>
            <ac:spMk id="4" creationId="{00000000-0000-0000-0000-000000000000}"/>
          </ac:spMkLst>
        </pc:spChg>
        <pc:spChg chg="mod">
          <ac:chgData name="Franck Polin" userId="f3a2e042413df15c" providerId="LiveId" clId="{DBF6CF4A-04C9-4BCF-B163-53BA3B05D245}" dt="2019-11-20T09:33:21.223" v="9"/>
          <ac:spMkLst>
            <pc:docMk/>
            <pc:sldMasterMk cId="3534740268" sldId="2147483672"/>
            <ac:spMk id="5" creationId="{00000000-0000-0000-0000-000000000000}"/>
          </ac:spMkLst>
        </pc:spChg>
        <pc:spChg chg="mod">
          <ac:chgData name="Franck Polin" userId="f3a2e042413df15c" providerId="LiveId" clId="{DBF6CF4A-04C9-4BCF-B163-53BA3B05D245}" dt="2019-11-20T09:33:21.223" v="9"/>
          <ac:spMkLst>
            <pc:docMk/>
            <pc:sldMasterMk cId="3534740268" sldId="2147483672"/>
            <ac:spMk id="6" creationId="{00000000-0000-0000-0000-000000000000}"/>
          </ac:spMkLst>
        </pc:spChg>
        <pc:sldLayoutChg chg="modSp">
          <pc:chgData name="Franck Polin" userId="f3a2e042413df15c" providerId="LiveId" clId="{DBF6CF4A-04C9-4BCF-B163-53BA3B05D245}" dt="2019-11-20T09:33:21.223" v="9"/>
          <pc:sldLayoutMkLst>
            <pc:docMk/>
            <pc:sldMasterMk cId="3534740268" sldId="2147483672"/>
            <pc:sldLayoutMk cId="737352402" sldId="2147483673"/>
          </pc:sldLayoutMkLst>
          <pc:spChg chg="mod">
            <ac:chgData name="Franck Polin" userId="f3a2e042413df15c" providerId="LiveId" clId="{DBF6CF4A-04C9-4BCF-B163-53BA3B05D245}" dt="2019-11-20T09:33:21.223" v="9"/>
            <ac:spMkLst>
              <pc:docMk/>
              <pc:sldMasterMk cId="3534740268" sldId="2147483672"/>
              <pc:sldLayoutMk cId="737352402" sldId="2147483673"/>
              <ac:spMk id="2" creationId="{00000000-0000-0000-0000-000000000000}"/>
            </ac:spMkLst>
          </pc:spChg>
          <pc:spChg chg="mod">
            <ac:chgData name="Franck Polin" userId="f3a2e042413df15c" providerId="LiveId" clId="{DBF6CF4A-04C9-4BCF-B163-53BA3B05D245}" dt="2019-11-20T09:33:21.223" v="9"/>
            <ac:spMkLst>
              <pc:docMk/>
              <pc:sldMasterMk cId="3534740268" sldId="2147483672"/>
              <pc:sldLayoutMk cId="737352402" sldId="2147483673"/>
              <ac:spMk id="3" creationId="{00000000-0000-0000-0000-000000000000}"/>
            </ac:spMkLst>
          </pc:spChg>
        </pc:sldLayoutChg>
        <pc:sldLayoutChg chg="modSp">
          <pc:chgData name="Franck Polin" userId="f3a2e042413df15c" providerId="LiveId" clId="{DBF6CF4A-04C9-4BCF-B163-53BA3B05D245}" dt="2019-11-20T09:33:21.223" v="9"/>
          <pc:sldLayoutMkLst>
            <pc:docMk/>
            <pc:sldMasterMk cId="3534740268" sldId="2147483672"/>
            <pc:sldLayoutMk cId="3424384012" sldId="2147483675"/>
          </pc:sldLayoutMkLst>
          <pc:spChg chg="mod">
            <ac:chgData name="Franck Polin" userId="f3a2e042413df15c" providerId="LiveId" clId="{DBF6CF4A-04C9-4BCF-B163-53BA3B05D245}" dt="2019-11-20T09:33:21.223" v="9"/>
            <ac:spMkLst>
              <pc:docMk/>
              <pc:sldMasterMk cId="3534740268" sldId="2147483672"/>
              <pc:sldLayoutMk cId="3424384012" sldId="2147483675"/>
              <ac:spMk id="2" creationId="{00000000-0000-0000-0000-000000000000}"/>
            </ac:spMkLst>
          </pc:spChg>
          <pc:spChg chg="mod">
            <ac:chgData name="Franck Polin" userId="f3a2e042413df15c" providerId="LiveId" clId="{DBF6CF4A-04C9-4BCF-B163-53BA3B05D245}" dt="2019-11-20T09:33:21.223" v="9"/>
            <ac:spMkLst>
              <pc:docMk/>
              <pc:sldMasterMk cId="3534740268" sldId="2147483672"/>
              <pc:sldLayoutMk cId="3424384012" sldId="2147483675"/>
              <ac:spMk id="3" creationId="{00000000-0000-0000-0000-000000000000}"/>
            </ac:spMkLst>
          </pc:spChg>
        </pc:sldLayoutChg>
        <pc:sldLayoutChg chg="modSp">
          <pc:chgData name="Franck Polin" userId="f3a2e042413df15c" providerId="LiveId" clId="{DBF6CF4A-04C9-4BCF-B163-53BA3B05D245}" dt="2019-11-20T09:33:21.223" v="9"/>
          <pc:sldLayoutMkLst>
            <pc:docMk/>
            <pc:sldMasterMk cId="3534740268" sldId="2147483672"/>
            <pc:sldLayoutMk cId="1163774506" sldId="2147483676"/>
          </pc:sldLayoutMkLst>
          <pc:spChg chg="mod">
            <ac:chgData name="Franck Polin" userId="f3a2e042413df15c" providerId="LiveId" clId="{DBF6CF4A-04C9-4BCF-B163-53BA3B05D245}" dt="2019-11-20T09:33:21.223" v="9"/>
            <ac:spMkLst>
              <pc:docMk/>
              <pc:sldMasterMk cId="3534740268" sldId="2147483672"/>
              <pc:sldLayoutMk cId="1163774506" sldId="2147483676"/>
              <ac:spMk id="3" creationId="{00000000-0000-0000-0000-000000000000}"/>
            </ac:spMkLst>
          </pc:spChg>
          <pc:spChg chg="mod">
            <ac:chgData name="Franck Polin" userId="f3a2e042413df15c" providerId="LiveId" clId="{DBF6CF4A-04C9-4BCF-B163-53BA3B05D245}" dt="2019-11-20T09:33:21.223" v="9"/>
            <ac:spMkLst>
              <pc:docMk/>
              <pc:sldMasterMk cId="3534740268" sldId="2147483672"/>
              <pc:sldLayoutMk cId="1163774506" sldId="2147483676"/>
              <ac:spMk id="4" creationId="{00000000-0000-0000-0000-000000000000}"/>
            </ac:spMkLst>
          </pc:spChg>
        </pc:sldLayoutChg>
        <pc:sldLayoutChg chg="modSp">
          <pc:chgData name="Franck Polin" userId="f3a2e042413df15c" providerId="LiveId" clId="{DBF6CF4A-04C9-4BCF-B163-53BA3B05D245}" dt="2019-11-20T09:33:21.223" v="9"/>
          <pc:sldLayoutMkLst>
            <pc:docMk/>
            <pc:sldMasterMk cId="3534740268" sldId="2147483672"/>
            <pc:sldLayoutMk cId="349477147" sldId="2147483677"/>
          </pc:sldLayoutMkLst>
          <pc:spChg chg="mod">
            <ac:chgData name="Franck Polin" userId="f3a2e042413df15c" providerId="LiveId" clId="{DBF6CF4A-04C9-4BCF-B163-53BA3B05D245}" dt="2019-11-20T09:33:21.223" v="9"/>
            <ac:spMkLst>
              <pc:docMk/>
              <pc:sldMasterMk cId="3534740268" sldId="2147483672"/>
              <pc:sldLayoutMk cId="349477147" sldId="2147483677"/>
              <ac:spMk id="2" creationId="{00000000-0000-0000-0000-000000000000}"/>
            </ac:spMkLst>
          </pc:spChg>
          <pc:spChg chg="mod">
            <ac:chgData name="Franck Polin" userId="f3a2e042413df15c" providerId="LiveId" clId="{DBF6CF4A-04C9-4BCF-B163-53BA3B05D245}" dt="2019-11-20T09:33:21.223" v="9"/>
            <ac:spMkLst>
              <pc:docMk/>
              <pc:sldMasterMk cId="3534740268" sldId="2147483672"/>
              <pc:sldLayoutMk cId="349477147" sldId="2147483677"/>
              <ac:spMk id="3" creationId="{00000000-0000-0000-0000-000000000000}"/>
            </ac:spMkLst>
          </pc:spChg>
          <pc:spChg chg="mod">
            <ac:chgData name="Franck Polin" userId="f3a2e042413df15c" providerId="LiveId" clId="{DBF6CF4A-04C9-4BCF-B163-53BA3B05D245}" dt="2019-11-20T09:33:21.223" v="9"/>
            <ac:spMkLst>
              <pc:docMk/>
              <pc:sldMasterMk cId="3534740268" sldId="2147483672"/>
              <pc:sldLayoutMk cId="349477147" sldId="2147483677"/>
              <ac:spMk id="4" creationId="{00000000-0000-0000-0000-000000000000}"/>
            </ac:spMkLst>
          </pc:spChg>
          <pc:spChg chg="mod">
            <ac:chgData name="Franck Polin" userId="f3a2e042413df15c" providerId="LiveId" clId="{DBF6CF4A-04C9-4BCF-B163-53BA3B05D245}" dt="2019-11-20T09:33:21.223" v="9"/>
            <ac:spMkLst>
              <pc:docMk/>
              <pc:sldMasterMk cId="3534740268" sldId="2147483672"/>
              <pc:sldLayoutMk cId="349477147" sldId="2147483677"/>
              <ac:spMk id="5" creationId="{00000000-0000-0000-0000-000000000000}"/>
            </ac:spMkLst>
          </pc:spChg>
          <pc:spChg chg="mod">
            <ac:chgData name="Franck Polin" userId="f3a2e042413df15c" providerId="LiveId" clId="{DBF6CF4A-04C9-4BCF-B163-53BA3B05D245}" dt="2019-11-20T09:33:21.223" v="9"/>
            <ac:spMkLst>
              <pc:docMk/>
              <pc:sldMasterMk cId="3534740268" sldId="2147483672"/>
              <pc:sldLayoutMk cId="349477147" sldId="2147483677"/>
              <ac:spMk id="6" creationId="{00000000-0000-0000-0000-000000000000}"/>
            </ac:spMkLst>
          </pc:spChg>
        </pc:sldLayoutChg>
        <pc:sldLayoutChg chg="modSp">
          <pc:chgData name="Franck Polin" userId="f3a2e042413df15c" providerId="LiveId" clId="{DBF6CF4A-04C9-4BCF-B163-53BA3B05D245}" dt="2019-11-20T09:33:21.223" v="9"/>
          <pc:sldLayoutMkLst>
            <pc:docMk/>
            <pc:sldMasterMk cId="3534740268" sldId="2147483672"/>
            <pc:sldLayoutMk cId="3673593612" sldId="2147483680"/>
          </pc:sldLayoutMkLst>
          <pc:spChg chg="mod">
            <ac:chgData name="Franck Polin" userId="f3a2e042413df15c" providerId="LiveId" clId="{DBF6CF4A-04C9-4BCF-B163-53BA3B05D245}" dt="2019-11-20T09:33:21.223" v="9"/>
            <ac:spMkLst>
              <pc:docMk/>
              <pc:sldMasterMk cId="3534740268" sldId="2147483672"/>
              <pc:sldLayoutMk cId="3673593612" sldId="2147483680"/>
              <ac:spMk id="2" creationId="{00000000-0000-0000-0000-000000000000}"/>
            </ac:spMkLst>
          </pc:spChg>
          <pc:spChg chg="mod">
            <ac:chgData name="Franck Polin" userId="f3a2e042413df15c" providerId="LiveId" clId="{DBF6CF4A-04C9-4BCF-B163-53BA3B05D245}" dt="2019-11-20T09:33:21.223" v="9"/>
            <ac:spMkLst>
              <pc:docMk/>
              <pc:sldMasterMk cId="3534740268" sldId="2147483672"/>
              <pc:sldLayoutMk cId="3673593612" sldId="2147483680"/>
              <ac:spMk id="3" creationId="{00000000-0000-0000-0000-000000000000}"/>
            </ac:spMkLst>
          </pc:spChg>
          <pc:spChg chg="mod">
            <ac:chgData name="Franck Polin" userId="f3a2e042413df15c" providerId="LiveId" clId="{DBF6CF4A-04C9-4BCF-B163-53BA3B05D245}" dt="2019-11-20T09:33:21.223" v="9"/>
            <ac:spMkLst>
              <pc:docMk/>
              <pc:sldMasterMk cId="3534740268" sldId="2147483672"/>
              <pc:sldLayoutMk cId="3673593612" sldId="2147483680"/>
              <ac:spMk id="4" creationId="{00000000-0000-0000-0000-000000000000}"/>
            </ac:spMkLst>
          </pc:spChg>
        </pc:sldLayoutChg>
        <pc:sldLayoutChg chg="modSp">
          <pc:chgData name="Franck Polin" userId="f3a2e042413df15c" providerId="LiveId" clId="{DBF6CF4A-04C9-4BCF-B163-53BA3B05D245}" dt="2019-11-20T09:33:21.223" v="9"/>
          <pc:sldLayoutMkLst>
            <pc:docMk/>
            <pc:sldMasterMk cId="3534740268" sldId="2147483672"/>
            <pc:sldLayoutMk cId="485429349" sldId="2147483681"/>
          </pc:sldLayoutMkLst>
          <pc:spChg chg="mod">
            <ac:chgData name="Franck Polin" userId="f3a2e042413df15c" providerId="LiveId" clId="{DBF6CF4A-04C9-4BCF-B163-53BA3B05D245}" dt="2019-11-20T09:33:21.223" v="9"/>
            <ac:spMkLst>
              <pc:docMk/>
              <pc:sldMasterMk cId="3534740268" sldId="2147483672"/>
              <pc:sldLayoutMk cId="485429349" sldId="2147483681"/>
              <ac:spMk id="2" creationId="{00000000-0000-0000-0000-000000000000}"/>
            </ac:spMkLst>
          </pc:spChg>
          <pc:spChg chg="mod">
            <ac:chgData name="Franck Polin" userId="f3a2e042413df15c" providerId="LiveId" clId="{DBF6CF4A-04C9-4BCF-B163-53BA3B05D245}" dt="2019-11-20T09:33:21.223" v="9"/>
            <ac:spMkLst>
              <pc:docMk/>
              <pc:sldMasterMk cId="3534740268" sldId="2147483672"/>
              <pc:sldLayoutMk cId="485429349" sldId="2147483681"/>
              <ac:spMk id="3" creationId="{00000000-0000-0000-0000-000000000000}"/>
            </ac:spMkLst>
          </pc:spChg>
          <pc:spChg chg="mod">
            <ac:chgData name="Franck Polin" userId="f3a2e042413df15c" providerId="LiveId" clId="{DBF6CF4A-04C9-4BCF-B163-53BA3B05D245}" dt="2019-11-20T09:33:21.223" v="9"/>
            <ac:spMkLst>
              <pc:docMk/>
              <pc:sldMasterMk cId="3534740268" sldId="2147483672"/>
              <pc:sldLayoutMk cId="485429349" sldId="2147483681"/>
              <ac:spMk id="4" creationId="{00000000-0000-0000-0000-000000000000}"/>
            </ac:spMkLst>
          </pc:spChg>
        </pc:sldLayoutChg>
        <pc:sldLayoutChg chg="modSp">
          <pc:chgData name="Franck Polin" userId="f3a2e042413df15c" providerId="LiveId" clId="{DBF6CF4A-04C9-4BCF-B163-53BA3B05D245}" dt="2019-11-20T09:33:21.223" v="9"/>
          <pc:sldLayoutMkLst>
            <pc:docMk/>
            <pc:sldMasterMk cId="3534740268" sldId="2147483672"/>
            <pc:sldLayoutMk cId="3761190102" sldId="2147483683"/>
          </pc:sldLayoutMkLst>
          <pc:spChg chg="mod">
            <ac:chgData name="Franck Polin" userId="f3a2e042413df15c" providerId="LiveId" clId="{DBF6CF4A-04C9-4BCF-B163-53BA3B05D245}" dt="2019-11-20T09:33:21.223" v="9"/>
            <ac:spMkLst>
              <pc:docMk/>
              <pc:sldMasterMk cId="3534740268" sldId="2147483672"/>
              <pc:sldLayoutMk cId="3761190102" sldId="2147483683"/>
              <ac:spMk id="2" creationId="{00000000-0000-0000-0000-000000000000}"/>
            </ac:spMkLst>
          </pc:spChg>
          <pc:spChg chg="mod">
            <ac:chgData name="Franck Polin" userId="f3a2e042413df15c" providerId="LiveId" clId="{DBF6CF4A-04C9-4BCF-B163-53BA3B05D245}" dt="2019-11-20T09:33:21.223" v="9"/>
            <ac:spMkLst>
              <pc:docMk/>
              <pc:sldMasterMk cId="3534740268" sldId="2147483672"/>
              <pc:sldLayoutMk cId="3761190102" sldId="2147483683"/>
              <ac:spMk id="3" creationId="{00000000-0000-0000-0000-000000000000}"/>
            </ac:spMkLst>
          </pc:spChg>
        </pc:sldLayoutChg>
      </pc:sldMasterChg>
    </pc:docChg>
  </pc:docChgLst>
  <pc:docChgLst>
    <pc:chgData name="Franck Polin" userId="f3a2e042413df15c" providerId="Windows Live" clId="Web-{1569167E-8DBB-4898-AD06-D377BFA09A0D}"/>
    <pc:docChg chg="modSld">
      <pc:chgData name="Franck Polin" userId="f3a2e042413df15c" providerId="Windows Live" clId="Web-{1569167E-8DBB-4898-AD06-D377BFA09A0D}" dt="2019-11-20T12:07:30.244" v="21" actId="20577"/>
      <pc:docMkLst>
        <pc:docMk/>
      </pc:docMkLst>
      <pc:sldChg chg="modSp">
        <pc:chgData name="Franck Polin" userId="f3a2e042413df15c" providerId="Windows Live" clId="Web-{1569167E-8DBB-4898-AD06-D377BFA09A0D}" dt="2019-11-20T12:07:28.603" v="19" actId="20577"/>
        <pc:sldMkLst>
          <pc:docMk/>
          <pc:sldMk cId="2193215234" sldId="262"/>
        </pc:sldMkLst>
        <pc:spChg chg="mod">
          <ac:chgData name="Franck Polin" userId="f3a2e042413df15c" providerId="Windows Live" clId="Web-{1569167E-8DBB-4898-AD06-D377BFA09A0D}" dt="2019-11-20T12:07:28.603" v="19" actId="20577"/>
          <ac:spMkLst>
            <pc:docMk/>
            <pc:sldMk cId="2193215234" sldId="262"/>
            <ac:spMk id="13" creationId="{F734745A-C979-4F56-A80B-1A83327F47C7}"/>
          </ac:spMkLst>
        </pc:spChg>
        <pc:spChg chg="mod">
          <ac:chgData name="Franck Polin" userId="f3a2e042413df15c" providerId="Windows Live" clId="Web-{1569167E-8DBB-4898-AD06-D377BFA09A0D}" dt="2019-11-20T12:05:59.353" v="5" actId="14100"/>
          <ac:spMkLst>
            <pc:docMk/>
            <pc:sldMk cId="2193215234" sldId="262"/>
            <ac:spMk id="16" creationId="{B38F3072-3AD1-4DF6-A5F0-9316F349BFDE}"/>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62B120-9029-49D5-813C-BF54AB61FA59}"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461000D3-D4C9-4DEF-A7F7-AF7B7C1A2AFD}">
      <dgm:prSet/>
      <dgm:spPr/>
      <dgm:t>
        <a:bodyPr/>
        <a:lstStyle/>
        <a:p>
          <a:r>
            <a:rPr lang="en-US"/>
            <a:t>Introduction</a:t>
          </a:r>
        </a:p>
      </dgm:t>
    </dgm:pt>
    <dgm:pt modelId="{72E0FB60-AC51-44BF-AC77-94C99B2B4E2A}" type="parTrans" cxnId="{ADB97BA7-A7AB-48B9-B317-29E0C0B39FA2}">
      <dgm:prSet/>
      <dgm:spPr/>
      <dgm:t>
        <a:bodyPr/>
        <a:lstStyle/>
        <a:p>
          <a:endParaRPr lang="en-US"/>
        </a:p>
      </dgm:t>
    </dgm:pt>
    <dgm:pt modelId="{20D06546-1EFB-466F-90E1-EC690EC60AFE}" type="sibTrans" cxnId="{ADB97BA7-A7AB-48B9-B317-29E0C0B39FA2}">
      <dgm:prSet/>
      <dgm:spPr/>
      <dgm:t>
        <a:bodyPr/>
        <a:lstStyle/>
        <a:p>
          <a:endParaRPr lang="en-US"/>
        </a:p>
      </dgm:t>
    </dgm:pt>
    <dgm:pt modelId="{9F3A79DD-C102-44C6-B063-D53853AA0C31}">
      <dgm:prSet/>
      <dgm:spPr/>
      <dgm:t>
        <a:bodyPr/>
        <a:lstStyle/>
        <a:p>
          <a:r>
            <a:rPr lang="en-US"/>
            <a:t>Impact Map</a:t>
          </a:r>
        </a:p>
      </dgm:t>
    </dgm:pt>
    <dgm:pt modelId="{B20054FF-1B93-480C-BC2D-962EA6977E5D}" type="parTrans" cxnId="{860176CE-91FA-4544-AF78-88B33EE2B741}">
      <dgm:prSet/>
      <dgm:spPr/>
      <dgm:t>
        <a:bodyPr/>
        <a:lstStyle/>
        <a:p>
          <a:endParaRPr lang="en-US"/>
        </a:p>
      </dgm:t>
    </dgm:pt>
    <dgm:pt modelId="{CD2F5510-10E9-4888-B926-F9C67A2D87A2}" type="sibTrans" cxnId="{860176CE-91FA-4544-AF78-88B33EE2B741}">
      <dgm:prSet/>
      <dgm:spPr/>
      <dgm:t>
        <a:bodyPr/>
        <a:lstStyle/>
        <a:p>
          <a:endParaRPr lang="en-US"/>
        </a:p>
      </dgm:t>
    </dgm:pt>
    <dgm:pt modelId="{CCEEE989-86B6-4087-BABA-CA67FA54C3AB}">
      <dgm:prSet/>
      <dgm:spPr/>
      <dgm:t>
        <a:bodyPr/>
        <a:lstStyle/>
        <a:p>
          <a:r>
            <a:rPr lang="en-US"/>
            <a:t>Goal</a:t>
          </a:r>
        </a:p>
      </dgm:t>
    </dgm:pt>
    <dgm:pt modelId="{DCD818E2-27EB-4F78-8156-386757642EB6}" type="parTrans" cxnId="{8E696748-1DBD-410D-88E6-71EF7069A955}">
      <dgm:prSet/>
      <dgm:spPr/>
      <dgm:t>
        <a:bodyPr/>
        <a:lstStyle/>
        <a:p>
          <a:endParaRPr lang="en-US"/>
        </a:p>
      </dgm:t>
    </dgm:pt>
    <dgm:pt modelId="{67F7597B-A9C5-43E7-A97B-03E7B22A2E76}" type="sibTrans" cxnId="{8E696748-1DBD-410D-88E6-71EF7069A955}">
      <dgm:prSet/>
      <dgm:spPr/>
      <dgm:t>
        <a:bodyPr/>
        <a:lstStyle/>
        <a:p>
          <a:endParaRPr lang="en-US"/>
        </a:p>
      </dgm:t>
    </dgm:pt>
    <dgm:pt modelId="{AEC81C21-02A8-47CC-BF1D-D3452E432F6D}">
      <dgm:prSet/>
      <dgm:spPr/>
      <dgm:t>
        <a:bodyPr/>
        <a:lstStyle/>
        <a:p>
          <a:r>
            <a:rPr lang="en-US"/>
            <a:t>People</a:t>
          </a:r>
        </a:p>
      </dgm:t>
    </dgm:pt>
    <dgm:pt modelId="{3A18D4E1-DEEB-4202-95FF-A7C63E7FE8E5}" type="parTrans" cxnId="{4447458A-1BFA-44E9-8C91-B3861446CB22}">
      <dgm:prSet/>
      <dgm:spPr/>
      <dgm:t>
        <a:bodyPr/>
        <a:lstStyle/>
        <a:p>
          <a:endParaRPr lang="en-US"/>
        </a:p>
      </dgm:t>
    </dgm:pt>
    <dgm:pt modelId="{5F5EA432-3327-44C7-AF64-F56A817EE404}" type="sibTrans" cxnId="{4447458A-1BFA-44E9-8C91-B3861446CB22}">
      <dgm:prSet/>
      <dgm:spPr/>
      <dgm:t>
        <a:bodyPr/>
        <a:lstStyle/>
        <a:p>
          <a:endParaRPr lang="en-US"/>
        </a:p>
      </dgm:t>
    </dgm:pt>
    <dgm:pt modelId="{6F3690F8-14FF-4C7F-AFF5-C1E4F5424218}" type="pres">
      <dgm:prSet presAssocID="{B862B120-9029-49D5-813C-BF54AB61FA59}" presName="root" presStyleCnt="0">
        <dgm:presLayoutVars>
          <dgm:dir/>
          <dgm:resizeHandles val="exact"/>
        </dgm:presLayoutVars>
      </dgm:prSet>
      <dgm:spPr/>
    </dgm:pt>
    <dgm:pt modelId="{49584222-D15A-4CF7-9F3C-B7C20E223D63}" type="pres">
      <dgm:prSet presAssocID="{461000D3-D4C9-4DEF-A7F7-AF7B7C1A2AFD}" presName="compNode" presStyleCnt="0"/>
      <dgm:spPr/>
    </dgm:pt>
    <dgm:pt modelId="{0EBDD518-1EF6-4C59-A978-05E309889643}" type="pres">
      <dgm:prSet presAssocID="{461000D3-D4C9-4DEF-A7F7-AF7B7C1A2AFD}" presName="bgRect" presStyleLbl="bgShp" presStyleIdx="0" presStyleCnt="4"/>
      <dgm:spPr/>
    </dgm:pt>
    <dgm:pt modelId="{8F987548-B016-40F3-BAE4-31E1535D28E8}" type="pres">
      <dgm:prSet presAssocID="{461000D3-D4C9-4DEF-A7F7-AF7B7C1A2AF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C3351635-4802-4266-9D3C-6B72574C7B28}" type="pres">
      <dgm:prSet presAssocID="{461000D3-D4C9-4DEF-A7F7-AF7B7C1A2AFD}" presName="spaceRect" presStyleCnt="0"/>
      <dgm:spPr/>
    </dgm:pt>
    <dgm:pt modelId="{A9445157-3FEC-4977-81D7-36779BE89460}" type="pres">
      <dgm:prSet presAssocID="{461000D3-D4C9-4DEF-A7F7-AF7B7C1A2AFD}" presName="parTx" presStyleLbl="revTx" presStyleIdx="0" presStyleCnt="4">
        <dgm:presLayoutVars>
          <dgm:chMax val="0"/>
          <dgm:chPref val="0"/>
        </dgm:presLayoutVars>
      </dgm:prSet>
      <dgm:spPr/>
    </dgm:pt>
    <dgm:pt modelId="{3C505A98-A999-4FBE-8F50-A799C0F97CF4}" type="pres">
      <dgm:prSet presAssocID="{20D06546-1EFB-466F-90E1-EC690EC60AFE}" presName="sibTrans" presStyleCnt="0"/>
      <dgm:spPr/>
    </dgm:pt>
    <dgm:pt modelId="{A615F445-C1DE-4412-A5B9-E6F2BC5234CE}" type="pres">
      <dgm:prSet presAssocID="{9F3A79DD-C102-44C6-B063-D53853AA0C31}" presName="compNode" presStyleCnt="0"/>
      <dgm:spPr/>
    </dgm:pt>
    <dgm:pt modelId="{CDE71E1B-04E8-47ED-8D10-A6315B9FC3FF}" type="pres">
      <dgm:prSet presAssocID="{9F3A79DD-C102-44C6-B063-D53853AA0C31}" presName="bgRect" presStyleLbl="bgShp" presStyleIdx="1" presStyleCnt="4"/>
      <dgm:spPr/>
    </dgm:pt>
    <dgm:pt modelId="{5C19FC4A-53FB-42AB-9FF2-1E75FC91DA6A}" type="pres">
      <dgm:prSet presAssocID="{9F3A79DD-C102-44C6-B063-D53853AA0C3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p with pin"/>
        </a:ext>
      </dgm:extLst>
    </dgm:pt>
    <dgm:pt modelId="{A507BC4F-8EAD-4CB8-B6EC-908CFF043B4D}" type="pres">
      <dgm:prSet presAssocID="{9F3A79DD-C102-44C6-B063-D53853AA0C31}" presName="spaceRect" presStyleCnt="0"/>
      <dgm:spPr/>
    </dgm:pt>
    <dgm:pt modelId="{FE765453-A14E-412B-B816-39673CF67D3C}" type="pres">
      <dgm:prSet presAssocID="{9F3A79DD-C102-44C6-B063-D53853AA0C31}" presName="parTx" presStyleLbl="revTx" presStyleIdx="1" presStyleCnt="4">
        <dgm:presLayoutVars>
          <dgm:chMax val="0"/>
          <dgm:chPref val="0"/>
        </dgm:presLayoutVars>
      </dgm:prSet>
      <dgm:spPr/>
    </dgm:pt>
    <dgm:pt modelId="{B7A7833C-99B2-41A2-B620-1FCC0ED09252}" type="pres">
      <dgm:prSet presAssocID="{CD2F5510-10E9-4888-B926-F9C67A2D87A2}" presName="sibTrans" presStyleCnt="0"/>
      <dgm:spPr/>
    </dgm:pt>
    <dgm:pt modelId="{C66152B7-A1FC-4681-B349-77A06B5F81C9}" type="pres">
      <dgm:prSet presAssocID="{CCEEE989-86B6-4087-BABA-CA67FA54C3AB}" presName="compNode" presStyleCnt="0"/>
      <dgm:spPr/>
    </dgm:pt>
    <dgm:pt modelId="{9F430FBB-354A-43E4-B412-AABAAF999554}" type="pres">
      <dgm:prSet presAssocID="{CCEEE989-86B6-4087-BABA-CA67FA54C3AB}" presName="bgRect" presStyleLbl="bgShp" presStyleIdx="2" presStyleCnt="4"/>
      <dgm:spPr/>
    </dgm:pt>
    <dgm:pt modelId="{95EED088-7B86-434F-A4AC-5A71CC97A5F6}" type="pres">
      <dgm:prSet presAssocID="{CCEEE989-86B6-4087-BABA-CA67FA54C3A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FC2E669D-AD26-4213-A508-24A03FAAC672}" type="pres">
      <dgm:prSet presAssocID="{CCEEE989-86B6-4087-BABA-CA67FA54C3AB}" presName="spaceRect" presStyleCnt="0"/>
      <dgm:spPr/>
    </dgm:pt>
    <dgm:pt modelId="{D758D1F0-6C3B-4CFA-BB58-BA7EACCD1EB1}" type="pres">
      <dgm:prSet presAssocID="{CCEEE989-86B6-4087-BABA-CA67FA54C3AB}" presName="parTx" presStyleLbl="revTx" presStyleIdx="2" presStyleCnt="4">
        <dgm:presLayoutVars>
          <dgm:chMax val="0"/>
          <dgm:chPref val="0"/>
        </dgm:presLayoutVars>
      </dgm:prSet>
      <dgm:spPr/>
    </dgm:pt>
    <dgm:pt modelId="{8AEAA585-6A4B-4504-89CF-58CB74ADA724}" type="pres">
      <dgm:prSet presAssocID="{67F7597B-A9C5-43E7-A97B-03E7B22A2E76}" presName="sibTrans" presStyleCnt="0"/>
      <dgm:spPr/>
    </dgm:pt>
    <dgm:pt modelId="{BD7C39A1-3D37-46F5-9840-4F83AFF06D0F}" type="pres">
      <dgm:prSet presAssocID="{AEC81C21-02A8-47CC-BF1D-D3452E432F6D}" presName="compNode" presStyleCnt="0"/>
      <dgm:spPr/>
    </dgm:pt>
    <dgm:pt modelId="{5F1863E3-39E0-49E1-B42A-DFFD9003A05F}" type="pres">
      <dgm:prSet presAssocID="{AEC81C21-02A8-47CC-BF1D-D3452E432F6D}" presName="bgRect" presStyleLbl="bgShp" presStyleIdx="3" presStyleCnt="4"/>
      <dgm:spPr/>
    </dgm:pt>
    <dgm:pt modelId="{18B5411A-99B9-4A55-A6F8-5479104D3D63}" type="pres">
      <dgm:prSet presAssocID="{AEC81C21-02A8-47CC-BF1D-D3452E432F6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roup"/>
        </a:ext>
      </dgm:extLst>
    </dgm:pt>
    <dgm:pt modelId="{FBD7C102-1485-446E-8B39-630C7F8BC82E}" type="pres">
      <dgm:prSet presAssocID="{AEC81C21-02A8-47CC-BF1D-D3452E432F6D}" presName="spaceRect" presStyleCnt="0"/>
      <dgm:spPr/>
    </dgm:pt>
    <dgm:pt modelId="{86192DA3-436B-42E0-A8F6-24EB655164DA}" type="pres">
      <dgm:prSet presAssocID="{AEC81C21-02A8-47CC-BF1D-D3452E432F6D}" presName="parTx" presStyleLbl="revTx" presStyleIdx="3" presStyleCnt="4">
        <dgm:presLayoutVars>
          <dgm:chMax val="0"/>
          <dgm:chPref val="0"/>
        </dgm:presLayoutVars>
      </dgm:prSet>
      <dgm:spPr/>
    </dgm:pt>
  </dgm:ptLst>
  <dgm:cxnLst>
    <dgm:cxn modelId="{5FF51545-3C40-4503-951D-E18F4CF0DC73}" type="presOf" srcId="{461000D3-D4C9-4DEF-A7F7-AF7B7C1A2AFD}" destId="{A9445157-3FEC-4977-81D7-36779BE89460}" srcOrd="0" destOrd="0" presId="urn:microsoft.com/office/officeart/2018/2/layout/IconVerticalSolidList"/>
    <dgm:cxn modelId="{8E696748-1DBD-410D-88E6-71EF7069A955}" srcId="{B862B120-9029-49D5-813C-BF54AB61FA59}" destId="{CCEEE989-86B6-4087-BABA-CA67FA54C3AB}" srcOrd="2" destOrd="0" parTransId="{DCD818E2-27EB-4F78-8156-386757642EB6}" sibTransId="{67F7597B-A9C5-43E7-A97B-03E7B22A2E76}"/>
    <dgm:cxn modelId="{CCC01D88-F358-45B9-8407-E938FE946F64}" type="presOf" srcId="{CCEEE989-86B6-4087-BABA-CA67FA54C3AB}" destId="{D758D1F0-6C3B-4CFA-BB58-BA7EACCD1EB1}" srcOrd="0" destOrd="0" presId="urn:microsoft.com/office/officeart/2018/2/layout/IconVerticalSolidList"/>
    <dgm:cxn modelId="{4447458A-1BFA-44E9-8C91-B3861446CB22}" srcId="{B862B120-9029-49D5-813C-BF54AB61FA59}" destId="{AEC81C21-02A8-47CC-BF1D-D3452E432F6D}" srcOrd="3" destOrd="0" parTransId="{3A18D4E1-DEEB-4202-95FF-A7C63E7FE8E5}" sibTransId="{5F5EA432-3327-44C7-AF64-F56A817EE404}"/>
    <dgm:cxn modelId="{550A4B93-7272-4389-8846-4F31FC68DAB7}" type="presOf" srcId="{B862B120-9029-49D5-813C-BF54AB61FA59}" destId="{6F3690F8-14FF-4C7F-AFF5-C1E4F5424218}" srcOrd="0" destOrd="0" presId="urn:microsoft.com/office/officeart/2018/2/layout/IconVerticalSolidList"/>
    <dgm:cxn modelId="{ADB97BA7-A7AB-48B9-B317-29E0C0B39FA2}" srcId="{B862B120-9029-49D5-813C-BF54AB61FA59}" destId="{461000D3-D4C9-4DEF-A7F7-AF7B7C1A2AFD}" srcOrd="0" destOrd="0" parTransId="{72E0FB60-AC51-44BF-AC77-94C99B2B4E2A}" sibTransId="{20D06546-1EFB-466F-90E1-EC690EC60AFE}"/>
    <dgm:cxn modelId="{54467AAF-0FCB-4F64-BAE8-5B029AC56319}" type="presOf" srcId="{AEC81C21-02A8-47CC-BF1D-D3452E432F6D}" destId="{86192DA3-436B-42E0-A8F6-24EB655164DA}" srcOrd="0" destOrd="0" presId="urn:microsoft.com/office/officeart/2018/2/layout/IconVerticalSolidList"/>
    <dgm:cxn modelId="{860176CE-91FA-4544-AF78-88B33EE2B741}" srcId="{B862B120-9029-49D5-813C-BF54AB61FA59}" destId="{9F3A79DD-C102-44C6-B063-D53853AA0C31}" srcOrd="1" destOrd="0" parTransId="{B20054FF-1B93-480C-BC2D-962EA6977E5D}" sibTransId="{CD2F5510-10E9-4888-B926-F9C67A2D87A2}"/>
    <dgm:cxn modelId="{7BB055E1-5987-49B3-BE2E-4687C3C0C483}" type="presOf" srcId="{9F3A79DD-C102-44C6-B063-D53853AA0C31}" destId="{FE765453-A14E-412B-B816-39673CF67D3C}" srcOrd="0" destOrd="0" presId="urn:microsoft.com/office/officeart/2018/2/layout/IconVerticalSolidList"/>
    <dgm:cxn modelId="{4DD26CC5-E2ED-439A-94A7-2DE53F4257B8}" type="presParOf" srcId="{6F3690F8-14FF-4C7F-AFF5-C1E4F5424218}" destId="{49584222-D15A-4CF7-9F3C-B7C20E223D63}" srcOrd="0" destOrd="0" presId="urn:microsoft.com/office/officeart/2018/2/layout/IconVerticalSolidList"/>
    <dgm:cxn modelId="{08CDE089-DE73-493B-B117-F5AD9543DF24}" type="presParOf" srcId="{49584222-D15A-4CF7-9F3C-B7C20E223D63}" destId="{0EBDD518-1EF6-4C59-A978-05E309889643}" srcOrd="0" destOrd="0" presId="urn:microsoft.com/office/officeart/2018/2/layout/IconVerticalSolidList"/>
    <dgm:cxn modelId="{2E1CD10E-E0B8-4536-B1C3-3CC32BC69009}" type="presParOf" srcId="{49584222-D15A-4CF7-9F3C-B7C20E223D63}" destId="{8F987548-B016-40F3-BAE4-31E1535D28E8}" srcOrd="1" destOrd="0" presId="urn:microsoft.com/office/officeart/2018/2/layout/IconVerticalSolidList"/>
    <dgm:cxn modelId="{90F731D1-D4FB-4B5F-B833-8DCF7401DD13}" type="presParOf" srcId="{49584222-D15A-4CF7-9F3C-B7C20E223D63}" destId="{C3351635-4802-4266-9D3C-6B72574C7B28}" srcOrd="2" destOrd="0" presId="urn:microsoft.com/office/officeart/2018/2/layout/IconVerticalSolidList"/>
    <dgm:cxn modelId="{AF7C6B57-B72F-485A-8DFB-BF2BFAAAE4B9}" type="presParOf" srcId="{49584222-D15A-4CF7-9F3C-B7C20E223D63}" destId="{A9445157-3FEC-4977-81D7-36779BE89460}" srcOrd="3" destOrd="0" presId="urn:microsoft.com/office/officeart/2018/2/layout/IconVerticalSolidList"/>
    <dgm:cxn modelId="{EE039940-1207-4C75-9933-22ADE8B89E92}" type="presParOf" srcId="{6F3690F8-14FF-4C7F-AFF5-C1E4F5424218}" destId="{3C505A98-A999-4FBE-8F50-A799C0F97CF4}" srcOrd="1" destOrd="0" presId="urn:microsoft.com/office/officeart/2018/2/layout/IconVerticalSolidList"/>
    <dgm:cxn modelId="{DC8969F9-32EA-46E2-B98D-805975AC3772}" type="presParOf" srcId="{6F3690F8-14FF-4C7F-AFF5-C1E4F5424218}" destId="{A615F445-C1DE-4412-A5B9-E6F2BC5234CE}" srcOrd="2" destOrd="0" presId="urn:microsoft.com/office/officeart/2018/2/layout/IconVerticalSolidList"/>
    <dgm:cxn modelId="{582AF70B-B003-4CC3-84D5-2D032D75DF67}" type="presParOf" srcId="{A615F445-C1DE-4412-A5B9-E6F2BC5234CE}" destId="{CDE71E1B-04E8-47ED-8D10-A6315B9FC3FF}" srcOrd="0" destOrd="0" presId="urn:microsoft.com/office/officeart/2018/2/layout/IconVerticalSolidList"/>
    <dgm:cxn modelId="{3FD2DC10-7534-487F-BE46-DC11ED837746}" type="presParOf" srcId="{A615F445-C1DE-4412-A5B9-E6F2BC5234CE}" destId="{5C19FC4A-53FB-42AB-9FF2-1E75FC91DA6A}" srcOrd="1" destOrd="0" presId="urn:microsoft.com/office/officeart/2018/2/layout/IconVerticalSolidList"/>
    <dgm:cxn modelId="{0B9596BB-4E1A-4FBE-885B-AFF8DA34F48E}" type="presParOf" srcId="{A615F445-C1DE-4412-A5B9-E6F2BC5234CE}" destId="{A507BC4F-8EAD-4CB8-B6EC-908CFF043B4D}" srcOrd="2" destOrd="0" presId="urn:microsoft.com/office/officeart/2018/2/layout/IconVerticalSolidList"/>
    <dgm:cxn modelId="{B7C5F49F-5C31-4304-B206-D957F32E113D}" type="presParOf" srcId="{A615F445-C1DE-4412-A5B9-E6F2BC5234CE}" destId="{FE765453-A14E-412B-B816-39673CF67D3C}" srcOrd="3" destOrd="0" presId="urn:microsoft.com/office/officeart/2018/2/layout/IconVerticalSolidList"/>
    <dgm:cxn modelId="{CDAD47FB-3926-4688-B11F-909CD7ECE4CD}" type="presParOf" srcId="{6F3690F8-14FF-4C7F-AFF5-C1E4F5424218}" destId="{B7A7833C-99B2-41A2-B620-1FCC0ED09252}" srcOrd="3" destOrd="0" presId="urn:microsoft.com/office/officeart/2018/2/layout/IconVerticalSolidList"/>
    <dgm:cxn modelId="{B3273E08-C007-49F3-9779-AAEE5C416830}" type="presParOf" srcId="{6F3690F8-14FF-4C7F-AFF5-C1E4F5424218}" destId="{C66152B7-A1FC-4681-B349-77A06B5F81C9}" srcOrd="4" destOrd="0" presId="urn:microsoft.com/office/officeart/2018/2/layout/IconVerticalSolidList"/>
    <dgm:cxn modelId="{B764899B-BA3E-4211-A45D-CE01C046C218}" type="presParOf" srcId="{C66152B7-A1FC-4681-B349-77A06B5F81C9}" destId="{9F430FBB-354A-43E4-B412-AABAAF999554}" srcOrd="0" destOrd="0" presId="urn:microsoft.com/office/officeart/2018/2/layout/IconVerticalSolidList"/>
    <dgm:cxn modelId="{5AD35E6E-B410-41C0-A7D3-605AC4BD1AE6}" type="presParOf" srcId="{C66152B7-A1FC-4681-B349-77A06B5F81C9}" destId="{95EED088-7B86-434F-A4AC-5A71CC97A5F6}" srcOrd="1" destOrd="0" presId="urn:microsoft.com/office/officeart/2018/2/layout/IconVerticalSolidList"/>
    <dgm:cxn modelId="{46E5FC21-15A9-4064-B627-B5C2AE684FEE}" type="presParOf" srcId="{C66152B7-A1FC-4681-B349-77A06B5F81C9}" destId="{FC2E669D-AD26-4213-A508-24A03FAAC672}" srcOrd="2" destOrd="0" presId="urn:microsoft.com/office/officeart/2018/2/layout/IconVerticalSolidList"/>
    <dgm:cxn modelId="{8F5350DF-21DE-423E-A532-F3348951EB83}" type="presParOf" srcId="{C66152B7-A1FC-4681-B349-77A06B5F81C9}" destId="{D758D1F0-6C3B-4CFA-BB58-BA7EACCD1EB1}" srcOrd="3" destOrd="0" presId="urn:microsoft.com/office/officeart/2018/2/layout/IconVerticalSolidList"/>
    <dgm:cxn modelId="{974A5D75-28ED-484C-9FCD-68EA428B4888}" type="presParOf" srcId="{6F3690F8-14FF-4C7F-AFF5-C1E4F5424218}" destId="{8AEAA585-6A4B-4504-89CF-58CB74ADA724}" srcOrd="5" destOrd="0" presId="urn:microsoft.com/office/officeart/2018/2/layout/IconVerticalSolidList"/>
    <dgm:cxn modelId="{4DDB37B1-27FE-4D55-9D2F-6D8B714E8F3A}" type="presParOf" srcId="{6F3690F8-14FF-4C7F-AFF5-C1E4F5424218}" destId="{BD7C39A1-3D37-46F5-9840-4F83AFF06D0F}" srcOrd="6" destOrd="0" presId="urn:microsoft.com/office/officeart/2018/2/layout/IconVerticalSolidList"/>
    <dgm:cxn modelId="{B04549F0-0984-4DD1-9993-8FFE59330960}" type="presParOf" srcId="{BD7C39A1-3D37-46F5-9840-4F83AFF06D0F}" destId="{5F1863E3-39E0-49E1-B42A-DFFD9003A05F}" srcOrd="0" destOrd="0" presId="urn:microsoft.com/office/officeart/2018/2/layout/IconVerticalSolidList"/>
    <dgm:cxn modelId="{973F5426-C50C-459E-A390-6770E6B7D29C}" type="presParOf" srcId="{BD7C39A1-3D37-46F5-9840-4F83AFF06D0F}" destId="{18B5411A-99B9-4A55-A6F8-5479104D3D63}" srcOrd="1" destOrd="0" presId="urn:microsoft.com/office/officeart/2018/2/layout/IconVerticalSolidList"/>
    <dgm:cxn modelId="{1739C827-F497-480F-8204-C9A9B264EBDA}" type="presParOf" srcId="{BD7C39A1-3D37-46F5-9840-4F83AFF06D0F}" destId="{FBD7C102-1485-446E-8B39-630C7F8BC82E}" srcOrd="2" destOrd="0" presId="urn:microsoft.com/office/officeart/2018/2/layout/IconVerticalSolidList"/>
    <dgm:cxn modelId="{F0536415-97C4-45AC-81D4-7CE386E6AAA3}" type="presParOf" srcId="{BD7C39A1-3D37-46F5-9840-4F83AFF06D0F}" destId="{86192DA3-436B-42E0-A8F6-24EB655164D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BDD518-1EF6-4C59-A978-05E309889643}">
      <dsp:nvSpPr>
        <dsp:cNvPr id="0" name=""/>
        <dsp:cNvSpPr/>
      </dsp:nvSpPr>
      <dsp:spPr>
        <a:xfrm>
          <a:off x="0" y="7372"/>
          <a:ext cx="15520698" cy="37366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987548-B016-40F3-BAE4-31E1535D28E8}">
      <dsp:nvSpPr>
        <dsp:cNvPr id="0" name=""/>
        <dsp:cNvSpPr/>
      </dsp:nvSpPr>
      <dsp:spPr>
        <a:xfrm>
          <a:off x="1130341" y="848122"/>
          <a:ext cx="2055165" cy="20551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445157-3FEC-4977-81D7-36779BE89460}">
      <dsp:nvSpPr>
        <dsp:cNvPr id="0" name=""/>
        <dsp:cNvSpPr/>
      </dsp:nvSpPr>
      <dsp:spPr>
        <a:xfrm>
          <a:off x="4315848" y="7372"/>
          <a:ext cx="11204849" cy="3736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5464" tIns="395464" rIns="395464" bIns="395464" numCol="1" spcCol="1270" anchor="ctr" anchorCtr="0">
          <a:noAutofit/>
        </a:bodyPr>
        <a:lstStyle/>
        <a:p>
          <a:pPr marL="0" lvl="0" indent="0" algn="l" defTabSz="977900">
            <a:lnSpc>
              <a:spcPct val="90000"/>
            </a:lnSpc>
            <a:spcBef>
              <a:spcPct val="0"/>
            </a:spcBef>
            <a:spcAft>
              <a:spcPct val="35000"/>
            </a:spcAft>
            <a:buNone/>
          </a:pPr>
          <a:r>
            <a:rPr lang="en-US" sz="2200" kern="1200"/>
            <a:t>Introduction</a:t>
          </a:r>
        </a:p>
      </dsp:txBody>
      <dsp:txXfrm>
        <a:off x="4315848" y="7372"/>
        <a:ext cx="11204849" cy="3736665"/>
      </dsp:txXfrm>
    </dsp:sp>
    <dsp:sp modelId="{CDE71E1B-04E8-47ED-8D10-A6315B9FC3FF}">
      <dsp:nvSpPr>
        <dsp:cNvPr id="0" name=""/>
        <dsp:cNvSpPr/>
      </dsp:nvSpPr>
      <dsp:spPr>
        <a:xfrm>
          <a:off x="0" y="4678204"/>
          <a:ext cx="15520698" cy="37366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19FC4A-53FB-42AB-9FF2-1E75FC91DA6A}">
      <dsp:nvSpPr>
        <dsp:cNvPr id="0" name=""/>
        <dsp:cNvSpPr/>
      </dsp:nvSpPr>
      <dsp:spPr>
        <a:xfrm>
          <a:off x="1130341" y="5518953"/>
          <a:ext cx="2055165" cy="20551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765453-A14E-412B-B816-39673CF67D3C}">
      <dsp:nvSpPr>
        <dsp:cNvPr id="0" name=""/>
        <dsp:cNvSpPr/>
      </dsp:nvSpPr>
      <dsp:spPr>
        <a:xfrm>
          <a:off x="4315848" y="4678204"/>
          <a:ext cx="11204849" cy="3736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5464" tIns="395464" rIns="395464" bIns="395464" numCol="1" spcCol="1270" anchor="ctr" anchorCtr="0">
          <a:noAutofit/>
        </a:bodyPr>
        <a:lstStyle/>
        <a:p>
          <a:pPr marL="0" lvl="0" indent="0" algn="l" defTabSz="977900">
            <a:lnSpc>
              <a:spcPct val="90000"/>
            </a:lnSpc>
            <a:spcBef>
              <a:spcPct val="0"/>
            </a:spcBef>
            <a:spcAft>
              <a:spcPct val="35000"/>
            </a:spcAft>
            <a:buNone/>
          </a:pPr>
          <a:r>
            <a:rPr lang="en-US" sz="2200" kern="1200"/>
            <a:t>Impact Map</a:t>
          </a:r>
        </a:p>
      </dsp:txBody>
      <dsp:txXfrm>
        <a:off x="4315848" y="4678204"/>
        <a:ext cx="11204849" cy="3736665"/>
      </dsp:txXfrm>
    </dsp:sp>
    <dsp:sp modelId="{9F430FBB-354A-43E4-B412-AABAAF999554}">
      <dsp:nvSpPr>
        <dsp:cNvPr id="0" name=""/>
        <dsp:cNvSpPr/>
      </dsp:nvSpPr>
      <dsp:spPr>
        <a:xfrm>
          <a:off x="0" y="9349035"/>
          <a:ext cx="15520698" cy="37366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EED088-7B86-434F-A4AC-5A71CC97A5F6}">
      <dsp:nvSpPr>
        <dsp:cNvPr id="0" name=""/>
        <dsp:cNvSpPr/>
      </dsp:nvSpPr>
      <dsp:spPr>
        <a:xfrm>
          <a:off x="1130341" y="10189785"/>
          <a:ext cx="2055165" cy="20551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58D1F0-6C3B-4CFA-BB58-BA7EACCD1EB1}">
      <dsp:nvSpPr>
        <dsp:cNvPr id="0" name=""/>
        <dsp:cNvSpPr/>
      </dsp:nvSpPr>
      <dsp:spPr>
        <a:xfrm>
          <a:off x="4315848" y="9349035"/>
          <a:ext cx="11204849" cy="3736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5464" tIns="395464" rIns="395464" bIns="395464" numCol="1" spcCol="1270" anchor="ctr" anchorCtr="0">
          <a:noAutofit/>
        </a:bodyPr>
        <a:lstStyle/>
        <a:p>
          <a:pPr marL="0" lvl="0" indent="0" algn="l" defTabSz="977900">
            <a:lnSpc>
              <a:spcPct val="90000"/>
            </a:lnSpc>
            <a:spcBef>
              <a:spcPct val="0"/>
            </a:spcBef>
            <a:spcAft>
              <a:spcPct val="35000"/>
            </a:spcAft>
            <a:buNone/>
          </a:pPr>
          <a:r>
            <a:rPr lang="en-US" sz="2200" kern="1200"/>
            <a:t>Goal</a:t>
          </a:r>
        </a:p>
      </dsp:txBody>
      <dsp:txXfrm>
        <a:off x="4315848" y="9349035"/>
        <a:ext cx="11204849" cy="3736665"/>
      </dsp:txXfrm>
    </dsp:sp>
    <dsp:sp modelId="{5F1863E3-39E0-49E1-B42A-DFFD9003A05F}">
      <dsp:nvSpPr>
        <dsp:cNvPr id="0" name=""/>
        <dsp:cNvSpPr/>
      </dsp:nvSpPr>
      <dsp:spPr>
        <a:xfrm>
          <a:off x="0" y="14019867"/>
          <a:ext cx="15520698" cy="37366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B5411A-99B9-4A55-A6F8-5479104D3D63}">
      <dsp:nvSpPr>
        <dsp:cNvPr id="0" name=""/>
        <dsp:cNvSpPr/>
      </dsp:nvSpPr>
      <dsp:spPr>
        <a:xfrm>
          <a:off x="1130341" y="14860616"/>
          <a:ext cx="2055165" cy="205516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192DA3-436B-42E0-A8F6-24EB655164DA}">
      <dsp:nvSpPr>
        <dsp:cNvPr id="0" name=""/>
        <dsp:cNvSpPr/>
      </dsp:nvSpPr>
      <dsp:spPr>
        <a:xfrm>
          <a:off x="4315848" y="14019867"/>
          <a:ext cx="11204849" cy="3736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5464" tIns="395464" rIns="395464" bIns="395464" numCol="1" spcCol="1270" anchor="ctr" anchorCtr="0">
          <a:noAutofit/>
        </a:bodyPr>
        <a:lstStyle/>
        <a:p>
          <a:pPr marL="0" lvl="0" indent="0" algn="l" defTabSz="977900">
            <a:lnSpc>
              <a:spcPct val="90000"/>
            </a:lnSpc>
            <a:spcBef>
              <a:spcPct val="0"/>
            </a:spcBef>
            <a:spcAft>
              <a:spcPct val="35000"/>
            </a:spcAft>
            <a:buNone/>
          </a:pPr>
          <a:r>
            <a:rPr lang="en-US" sz="2200" kern="1200"/>
            <a:t>People</a:t>
          </a:r>
        </a:p>
      </dsp:txBody>
      <dsp:txXfrm>
        <a:off x="4315848" y="14019867"/>
        <a:ext cx="11204849" cy="373666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178844" y="3387614"/>
            <a:ext cx="24693563" cy="7206462"/>
          </a:xfrm>
        </p:spPr>
        <p:txBody>
          <a:bodyPr anchor="b"/>
          <a:lstStyle>
            <a:lvl1pPr algn="ctr">
              <a:defRPr sz="18110"/>
            </a:lvl1pPr>
          </a:lstStyle>
          <a:p>
            <a:r>
              <a:rPr lang="fr-FR"/>
              <a:t>Modifiez le style du titre</a:t>
            </a:r>
            <a:endParaRPr lang="en-US" dirty="0"/>
          </a:p>
        </p:txBody>
      </p:sp>
      <p:sp>
        <p:nvSpPr>
          <p:cNvPr id="3" name="Subtitle 2"/>
          <p:cNvSpPr>
            <a:spLocks noGrp="1"/>
          </p:cNvSpPr>
          <p:nvPr>
            <p:ph type="subTitle" idx="1"/>
          </p:nvPr>
        </p:nvSpPr>
        <p:spPr>
          <a:xfrm>
            <a:off x="3631406" y="10871985"/>
            <a:ext cx="21788438" cy="4997565"/>
          </a:xfrm>
        </p:spPr>
        <p:txBody>
          <a:bodyPr/>
          <a:lstStyle>
            <a:lvl1pPr marL="0" indent="0" algn="ctr">
              <a:buNone/>
              <a:defRPr sz="7244"/>
            </a:lvl1pPr>
            <a:lvl2pPr marL="1379967" indent="0" algn="ctr">
              <a:buNone/>
              <a:defRPr sz="6037"/>
            </a:lvl2pPr>
            <a:lvl3pPr marL="2759934" indent="0" algn="ctr">
              <a:buNone/>
              <a:defRPr sz="5433"/>
            </a:lvl3pPr>
            <a:lvl4pPr marL="4139900" indent="0" algn="ctr">
              <a:buNone/>
              <a:defRPr sz="4829"/>
            </a:lvl4pPr>
            <a:lvl5pPr marL="5519867" indent="0" algn="ctr">
              <a:buNone/>
              <a:defRPr sz="4829"/>
            </a:lvl5pPr>
            <a:lvl6pPr marL="6899834" indent="0" algn="ctr">
              <a:buNone/>
              <a:defRPr sz="4829"/>
            </a:lvl6pPr>
            <a:lvl7pPr marL="8279801" indent="0" algn="ctr">
              <a:buNone/>
              <a:defRPr sz="4829"/>
            </a:lvl7pPr>
            <a:lvl8pPr marL="9659767" indent="0" algn="ctr">
              <a:buNone/>
              <a:defRPr sz="4829"/>
            </a:lvl8pPr>
            <a:lvl9pPr marL="11039734" indent="0" algn="ctr">
              <a:buNone/>
              <a:defRPr sz="4829"/>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3FEDBDF-446E-4594-97FB-41F2E0DB7707}"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E5355-27A3-456E-B2ED-EF3F2BCC1F12}" type="slidenum">
              <a:rPr lang="en-US" smtClean="0"/>
              <a:t>‹#›</a:t>
            </a:fld>
            <a:endParaRPr lang="en-US"/>
          </a:p>
        </p:txBody>
      </p:sp>
    </p:spTree>
    <p:extLst>
      <p:ext uri="{BB962C8B-B14F-4D97-AF65-F5344CB8AC3E}">
        <p14:creationId xmlns:p14="http://schemas.microsoft.com/office/powerpoint/2010/main" val="3485950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3FEDBDF-446E-4594-97FB-41F2E0DB7707}"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E5355-27A3-456E-B2ED-EF3F2BCC1F12}" type="slidenum">
              <a:rPr lang="en-US" smtClean="0"/>
              <a:t>‹#›</a:t>
            </a:fld>
            <a:endParaRPr lang="en-US"/>
          </a:p>
        </p:txBody>
      </p:sp>
    </p:spTree>
    <p:extLst>
      <p:ext uri="{BB962C8B-B14F-4D97-AF65-F5344CB8AC3E}">
        <p14:creationId xmlns:p14="http://schemas.microsoft.com/office/powerpoint/2010/main" val="2256755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789802" y="1102052"/>
            <a:ext cx="6264176" cy="17541796"/>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997275" y="1102052"/>
            <a:ext cx="18429387" cy="17541796"/>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3FEDBDF-446E-4594-97FB-41F2E0DB7707}"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E5355-27A3-456E-B2ED-EF3F2BCC1F12}" type="slidenum">
              <a:rPr lang="en-US" smtClean="0"/>
              <a:t>‹#›</a:t>
            </a:fld>
            <a:endParaRPr lang="en-US"/>
          </a:p>
        </p:txBody>
      </p:sp>
    </p:spTree>
    <p:extLst>
      <p:ext uri="{BB962C8B-B14F-4D97-AF65-F5344CB8AC3E}">
        <p14:creationId xmlns:p14="http://schemas.microsoft.com/office/powerpoint/2010/main" val="2259165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3FEDBDF-446E-4594-97FB-41F2E0DB7707}"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E5355-27A3-456E-B2ED-EF3F2BCC1F12}" type="slidenum">
              <a:rPr lang="en-US" smtClean="0"/>
              <a:t>‹#›</a:t>
            </a:fld>
            <a:endParaRPr lang="en-US"/>
          </a:p>
        </p:txBody>
      </p:sp>
    </p:spTree>
    <p:extLst>
      <p:ext uri="{BB962C8B-B14F-4D97-AF65-F5344CB8AC3E}">
        <p14:creationId xmlns:p14="http://schemas.microsoft.com/office/powerpoint/2010/main" val="1746325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982144" y="5160485"/>
            <a:ext cx="25056703" cy="8610379"/>
          </a:xfrm>
        </p:spPr>
        <p:txBody>
          <a:bodyPr anchor="b"/>
          <a:lstStyle>
            <a:lvl1pPr>
              <a:defRPr sz="18110"/>
            </a:lvl1pPr>
          </a:lstStyle>
          <a:p>
            <a:r>
              <a:rPr lang="fr-FR"/>
              <a:t>Modifiez le style du titre</a:t>
            </a:r>
            <a:endParaRPr lang="en-US" dirty="0"/>
          </a:p>
        </p:txBody>
      </p:sp>
      <p:sp>
        <p:nvSpPr>
          <p:cNvPr id="3" name="Text Placeholder 2"/>
          <p:cNvSpPr>
            <a:spLocks noGrp="1"/>
          </p:cNvSpPr>
          <p:nvPr>
            <p:ph type="body" idx="1"/>
          </p:nvPr>
        </p:nvSpPr>
        <p:spPr>
          <a:xfrm>
            <a:off x="1982144" y="13852322"/>
            <a:ext cx="25056703" cy="4527995"/>
          </a:xfrm>
        </p:spPr>
        <p:txBody>
          <a:bodyPr/>
          <a:lstStyle>
            <a:lvl1pPr marL="0" indent="0">
              <a:buNone/>
              <a:defRPr sz="7244">
                <a:solidFill>
                  <a:schemeClr val="tx1"/>
                </a:solidFill>
              </a:defRPr>
            </a:lvl1pPr>
            <a:lvl2pPr marL="1379967" indent="0">
              <a:buNone/>
              <a:defRPr sz="6037">
                <a:solidFill>
                  <a:schemeClr val="tx1">
                    <a:tint val="75000"/>
                  </a:schemeClr>
                </a:solidFill>
              </a:defRPr>
            </a:lvl2pPr>
            <a:lvl3pPr marL="2759934" indent="0">
              <a:buNone/>
              <a:defRPr sz="5433">
                <a:solidFill>
                  <a:schemeClr val="tx1">
                    <a:tint val="75000"/>
                  </a:schemeClr>
                </a:solidFill>
              </a:defRPr>
            </a:lvl3pPr>
            <a:lvl4pPr marL="4139900" indent="0">
              <a:buNone/>
              <a:defRPr sz="4829">
                <a:solidFill>
                  <a:schemeClr val="tx1">
                    <a:tint val="75000"/>
                  </a:schemeClr>
                </a:solidFill>
              </a:defRPr>
            </a:lvl4pPr>
            <a:lvl5pPr marL="5519867" indent="0">
              <a:buNone/>
              <a:defRPr sz="4829">
                <a:solidFill>
                  <a:schemeClr val="tx1">
                    <a:tint val="75000"/>
                  </a:schemeClr>
                </a:solidFill>
              </a:defRPr>
            </a:lvl5pPr>
            <a:lvl6pPr marL="6899834" indent="0">
              <a:buNone/>
              <a:defRPr sz="4829">
                <a:solidFill>
                  <a:schemeClr val="tx1">
                    <a:tint val="75000"/>
                  </a:schemeClr>
                </a:solidFill>
              </a:defRPr>
            </a:lvl6pPr>
            <a:lvl7pPr marL="8279801" indent="0">
              <a:buNone/>
              <a:defRPr sz="4829">
                <a:solidFill>
                  <a:schemeClr val="tx1">
                    <a:tint val="75000"/>
                  </a:schemeClr>
                </a:solidFill>
              </a:defRPr>
            </a:lvl7pPr>
            <a:lvl8pPr marL="9659767" indent="0">
              <a:buNone/>
              <a:defRPr sz="4829">
                <a:solidFill>
                  <a:schemeClr val="tx1">
                    <a:tint val="75000"/>
                  </a:schemeClr>
                </a:solidFill>
              </a:defRPr>
            </a:lvl8pPr>
            <a:lvl9pPr marL="11039734" indent="0">
              <a:buNone/>
              <a:defRPr sz="4829">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3FEDBDF-446E-4594-97FB-41F2E0DB7707}" type="datetimeFigureOut">
              <a:rPr lang="en-US" smtClean="0"/>
              <a:t>11/20/2019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E5355-27A3-456E-B2ED-EF3F2BCC1F12}" type="slidenum">
              <a:rPr lang="en-US" smtClean="0"/>
              <a:t>‹#›</a:t>
            </a:fld>
            <a:endParaRPr lang="en-US"/>
          </a:p>
        </p:txBody>
      </p:sp>
    </p:spTree>
    <p:extLst>
      <p:ext uri="{BB962C8B-B14F-4D97-AF65-F5344CB8AC3E}">
        <p14:creationId xmlns:p14="http://schemas.microsoft.com/office/powerpoint/2010/main" val="2845170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997274" y="5510261"/>
            <a:ext cx="12346781" cy="1313358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14707195" y="5510261"/>
            <a:ext cx="12346781" cy="1313358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3FEDBDF-446E-4594-97FB-41F2E0DB7707}" type="datetimeFigureOut">
              <a:rPr lang="en-US" smtClean="0"/>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BE5355-27A3-456E-B2ED-EF3F2BCC1F12}" type="slidenum">
              <a:rPr lang="en-US" smtClean="0"/>
              <a:t>‹#›</a:t>
            </a:fld>
            <a:endParaRPr lang="en-US"/>
          </a:p>
        </p:txBody>
      </p:sp>
    </p:spTree>
    <p:extLst>
      <p:ext uri="{BB962C8B-B14F-4D97-AF65-F5344CB8AC3E}">
        <p14:creationId xmlns:p14="http://schemas.microsoft.com/office/powerpoint/2010/main" val="2804564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001057" y="1102056"/>
            <a:ext cx="25056703" cy="4000930"/>
          </a:xfrm>
        </p:spPr>
        <p:txBody>
          <a:bodyPr/>
          <a:lstStyle/>
          <a:p>
            <a:r>
              <a:rPr lang="fr-FR"/>
              <a:t>Modifiez le style du titre</a:t>
            </a:r>
            <a:endParaRPr lang="en-US" dirty="0"/>
          </a:p>
        </p:txBody>
      </p:sp>
      <p:sp>
        <p:nvSpPr>
          <p:cNvPr id="3" name="Text Placeholder 2"/>
          <p:cNvSpPr>
            <a:spLocks noGrp="1"/>
          </p:cNvSpPr>
          <p:nvPr>
            <p:ph type="body" idx="1"/>
          </p:nvPr>
        </p:nvSpPr>
        <p:spPr>
          <a:xfrm>
            <a:off x="2001060" y="5074233"/>
            <a:ext cx="12290039" cy="2486803"/>
          </a:xfrm>
        </p:spPr>
        <p:txBody>
          <a:bodyPr anchor="b"/>
          <a:lstStyle>
            <a:lvl1pPr marL="0" indent="0">
              <a:buNone/>
              <a:defRPr sz="7244" b="1"/>
            </a:lvl1pPr>
            <a:lvl2pPr marL="1379967" indent="0">
              <a:buNone/>
              <a:defRPr sz="6037" b="1"/>
            </a:lvl2pPr>
            <a:lvl3pPr marL="2759934" indent="0">
              <a:buNone/>
              <a:defRPr sz="5433" b="1"/>
            </a:lvl3pPr>
            <a:lvl4pPr marL="4139900" indent="0">
              <a:buNone/>
              <a:defRPr sz="4829" b="1"/>
            </a:lvl4pPr>
            <a:lvl5pPr marL="5519867" indent="0">
              <a:buNone/>
              <a:defRPr sz="4829" b="1"/>
            </a:lvl5pPr>
            <a:lvl6pPr marL="6899834" indent="0">
              <a:buNone/>
              <a:defRPr sz="4829" b="1"/>
            </a:lvl6pPr>
            <a:lvl7pPr marL="8279801" indent="0">
              <a:buNone/>
              <a:defRPr sz="4829" b="1"/>
            </a:lvl7pPr>
            <a:lvl8pPr marL="9659767" indent="0">
              <a:buNone/>
              <a:defRPr sz="4829" b="1"/>
            </a:lvl8pPr>
            <a:lvl9pPr marL="11039734" indent="0">
              <a:buNone/>
              <a:defRPr sz="4829" b="1"/>
            </a:lvl9pPr>
          </a:lstStyle>
          <a:p>
            <a:pPr lvl="0"/>
            <a:r>
              <a:rPr lang="fr-FR"/>
              <a:t>Cliquez pour modifier les styles du texte du masque</a:t>
            </a:r>
          </a:p>
        </p:txBody>
      </p:sp>
      <p:sp>
        <p:nvSpPr>
          <p:cNvPr id="4" name="Content Placeholder 3"/>
          <p:cNvSpPr>
            <a:spLocks noGrp="1"/>
          </p:cNvSpPr>
          <p:nvPr>
            <p:ph sz="half" idx="2"/>
          </p:nvPr>
        </p:nvSpPr>
        <p:spPr>
          <a:xfrm>
            <a:off x="2001060" y="7561036"/>
            <a:ext cx="12290039" cy="1112114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14707197" y="5074233"/>
            <a:ext cx="12350565" cy="2486803"/>
          </a:xfrm>
        </p:spPr>
        <p:txBody>
          <a:bodyPr anchor="b"/>
          <a:lstStyle>
            <a:lvl1pPr marL="0" indent="0">
              <a:buNone/>
              <a:defRPr sz="7244" b="1"/>
            </a:lvl1pPr>
            <a:lvl2pPr marL="1379967" indent="0">
              <a:buNone/>
              <a:defRPr sz="6037" b="1"/>
            </a:lvl2pPr>
            <a:lvl3pPr marL="2759934" indent="0">
              <a:buNone/>
              <a:defRPr sz="5433" b="1"/>
            </a:lvl3pPr>
            <a:lvl4pPr marL="4139900" indent="0">
              <a:buNone/>
              <a:defRPr sz="4829" b="1"/>
            </a:lvl4pPr>
            <a:lvl5pPr marL="5519867" indent="0">
              <a:buNone/>
              <a:defRPr sz="4829" b="1"/>
            </a:lvl5pPr>
            <a:lvl6pPr marL="6899834" indent="0">
              <a:buNone/>
              <a:defRPr sz="4829" b="1"/>
            </a:lvl6pPr>
            <a:lvl7pPr marL="8279801" indent="0">
              <a:buNone/>
              <a:defRPr sz="4829" b="1"/>
            </a:lvl7pPr>
            <a:lvl8pPr marL="9659767" indent="0">
              <a:buNone/>
              <a:defRPr sz="4829" b="1"/>
            </a:lvl8pPr>
            <a:lvl9pPr marL="11039734" indent="0">
              <a:buNone/>
              <a:defRPr sz="4829" b="1"/>
            </a:lvl9pPr>
          </a:lstStyle>
          <a:p>
            <a:pPr lvl="0"/>
            <a:r>
              <a:rPr lang="fr-FR"/>
              <a:t>Cliquez pour modifier les styles du texte du masque</a:t>
            </a:r>
          </a:p>
        </p:txBody>
      </p:sp>
      <p:sp>
        <p:nvSpPr>
          <p:cNvPr id="6" name="Content Placeholder 5"/>
          <p:cNvSpPr>
            <a:spLocks noGrp="1"/>
          </p:cNvSpPr>
          <p:nvPr>
            <p:ph sz="quarter" idx="4"/>
          </p:nvPr>
        </p:nvSpPr>
        <p:spPr>
          <a:xfrm>
            <a:off x="14707197" y="7561036"/>
            <a:ext cx="12350565" cy="1112114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3FEDBDF-446E-4594-97FB-41F2E0DB7707}" type="datetimeFigureOut">
              <a:rPr lang="en-US" smtClean="0"/>
              <a:t>11/20/2019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BE5355-27A3-456E-B2ED-EF3F2BCC1F12}" type="slidenum">
              <a:rPr lang="en-US" smtClean="0"/>
              <a:t>‹#›</a:t>
            </a:fld>
            <a:endParaRPr lang="en-US"/>
          </a:p>
        </p:txBody>
      </p:sp>
    </p:spTree>
    <p:extLst>
      <p:ext uri="{BB962C8B-B14F-4D97-AF65-F5344CB8AC3E}">
        <p14:creationId xmlns:p14="http://schemas.microsoft.com/office/powerpoint/2010/main" val="1779342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3FEDBDF-446E-4594-97FB-41F2E0DB7707}" type="datetimeFigureOut">
              <a:rPr lang="en-US" smtClean="0"/>
              <a:t>11/20/2019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BE5355-27A3-456E-B2ED-EF3F2BCC1F12}" type="slidenum">
              <a:rPr lang="en-US" smtClean="0"/>
              <a:t>‹#›</a:t>
            </a:fld>
            <a:endParaRPr lang="en-US"/>
          </a:p>
        </p:txBody>
      </p:sp>
    </p:spTree>
    <p:extLst>
      <p:ext uri="{BB962C8B-B14F-4D97-AF65-F5344CB8AC3E}">
        <p14:creationId xmlns:p14="http://schemas.microsoft.com/office/powerpoint/2010/main" val="1468194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EDBDF-446E-4594-97FB-41F2E0DB7707}" type="datetimeFigureOut">
              <a:rPr lang="en-US" smtClean="0"/>
              <a:t>11/20/2019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BE5355-27A3-456E-B2ED-EF3F2BCC1F12}" type="slidenum">
              <a:rPr lang="en-US" smtClean="0"/>
              <a:t>‹#›</a:t>
            </a:fld>
            <a:endParaRPr lang="en-US"/>
          </a:p>
        </p:txBody>
      </p:sp>
    </p:spTree>
    <p:extLst>
      <p:ext uri="{BB962C8B-B14F-4D97-AF65-F5344CB8AC3E}">
        <p14:creationId xmlns:p14="http://schemas.microsoft.com/office/powerpoint/2010/main" val="1352297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01057" y="1379961"/>
            <a:ext cx="9369784" cy="4829863"/>
          </a:xfrm>
        </p:spPr>
        <p:txBody>
          <a:bodyPr anchor="b"/>
          <a:lstStyle>
            <a:lvl1pPr>
              <a:defRPr sz="9659"/>
            </a:lvl1pPr>
          </a:lstStyle>
          <a:p>
            <a:r>
              <a:rPr lang="fr-FR"/>
              <a:t>Modifiez le style du titre</a:t>
            </a:r>
            <a:endParaRPr lang="en-US" dirty="0"/>
          </a:p>
        </p:txBody>
      </p:sp>
      <p:sp>
        <p:nvSpPr>
          <p:cNvPr id="3" name="Content Placeholder 2"/>
          <p:cNvSpPr>
            <a:spLocks noGrp="1"/>
          </p:cNvSpPr>
          <p:nvPr>
            <p:ph idx="1"/>
          </p:nvPr>
        </p:nvSpPr>
        <p:spPr>
          <a:xfrm>
            <a:off x="12350565" y="2980336"/>
            <a:ext cx="14707195" cy="14710000"/>
          </a:xfrm>
        </p:spPr>
        <p:txBody>
          <a:bodyPr/>
          <a:lstStyle>
            <a:lvl1pPr>
              <a:defRPr sz="9659"/>
            </a:lvl1pPr>
            <a:lvl2pPr>
              <a:defRPr sz="8451"/>
            </a:lvl2pPr>
            <a:lvl3pPr>
              <a:defRPr sz="7244"/>
            </a:lvl3pPr>
            <a:lvl4pPr>
              <a:defRPr sz="6037"/>
            </a:lvl4pPr>
            <a:lvl5pPr>
              <a:defRPr sz="6037"/>
            </a:lvl5pPr>
            <a:lvl6pPr>
              <a:defRPr sz="6037"/>
            </a:lvl6pPr>
            <a:lvl7pPr>
              <a:defRPr sz="6037"/>
            </a:lvl7pPr>
            <a:lvl8pPr>
              <a:defRPr sz="6037"/>
            </a:lvl8pPr>
            <a:lvl9pPr>
              <a:defRPr sz="6037"/>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001057" y="6209824"/>
            <a:ext cx="9369784" cy="11504467"/>
          </a:xfrm>
        </p:spPr>
        <p:txBody>
          <a:bodyPr/>
          <a:lstStyle>
            <a:lvl1pPr marL="0" indent="0">
              <a:buNone/>
              <a:defRPr sz="4829"/>
            </a:lvl1pPr>
            <a:lvl2pPr marL="1379967" indent="0">
              <a:buNone/>
              <a:defRPr sz="4226"/>
            </a:lvl2pPr>
            <a:lvl3pPr marL="2759934" indent="0">
              <a:buNone/>
              <a:defRPr sz="3622"/>
            </a:lvl3pPr>
            <a:lvl4pPr marL="4139900" indent="0">
              <a:buNone/>
              <a:defRPr sz="3018"/>
            </a:lvl4pPr>
            <a:lvl5pPr marL="5519867" indent="0">
              <a:buNone/>
              <a:defRPr sz="3018"/>
            </a:lvl5pPr>
            <a:lvl6pPr marL="6899834" indent="0">
              <a:buNone/>
              <a:defRPr sz="3018"/>
            </a:lvl6pPr>
            <a:lvl7pPr marL="8279801" indent="0">
              <a:buNone/>
              <a:defRPr sz="3018"/>
            </a:lvl7pPr>
            <a:lvl8pPr marL="9659767" indent="0">
              <a:buNone/>
              <a:defRPr sz="3018"/>
            </a:lvl8pPr>
            <a:lvl9pPr marL="11039734" indent="0">
              <a:buNone/>
              <a:defRPr sz="3018"/>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3FEDBDF-446E-4594-97FB-41F2E0DB7707}" type="datetimeFigureOut">
              <a:rPr lang="en-US" smtClean="0"/>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BE5355-27A3-456E-B2ED-EF3F2BCC1F12}" type="slidenum">
              <a:rPr lang="en-US" smtClean="0"/>
              <a:t>‹#›</a:t>
            </a:fld>
            <a:endParaRPr lang="en-US"/>
          </a:p>
        </p:txBody>
      </p:sp>
    </p:spTree>
    <p:extLst>
      <p:ext uri="{BB962C8B-B14F-4D97-AF65-F5344CB8AC3E}">
        <p14:creationId xmlns:p14="http://schemas.microsoft.com/office/powerpoint/2010/main" val="416948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001057" y="1379961"/>
            <a:ext cx="9369784" cy="4829863"/>
          </a:xfrm>
        </p:spPr>
        <p:txBody>
          <a:bodyPr anchor="b"/>
          <a:lstStyle>
            <a:lvl1pPr>
              <a:defRPr sz="9659"/>
            </a:lvl1pPr>
          </a:lstStyle>
          <a:p>
            <a:r>
              <a:rPr lang="fr-FR"/>
              <a:t>Modifiez le style du titre</a:t>
            </a:r>
            <a:endParaRPr lang="en-US" dirty="0"/>
          </a:p>
        </p:txBody>
      </p:sp>
      <p:sp>
        <p:nvSpPr>
          <p:cNvPr id="3" name="Picture Placeholder 2"/>
          <p:cNvSpPr>
            <a:spLocks noGrp="1" noChangeAspect="1"/>
          </p:cNvSpPr>
          <p:nvPr>
            <p:ph type="pic" idx="1"/>
          </p:nvPr>
        </p:nvSpPr>
        <p:spPr>
          <a:xfrm>
            <a:off x="12350565" y="2980336"/>
            <a:ext cx="14707195" cy="14710000"/>
          </a:xfrm>
        </p:spPr>
        <p:txBody>
          <a:bodyPr anchor="t"/>
          <a:lstStyle>
            <a:lvl1pPr marL="0" indent="0">
              <a:buNone/>
              <a:defRPr sz="9659"/>
            </a:lvl1pPr>
            <a:lvl2pPr marL="1379967" indent="0">
              <a:buNone/>
              <a:defRPr sz="8451"/>
            </a:lvl2pPr>
            <a:lvl3pPr marL="2759934" indent="0">
              <a:buNone/>
              <a:defRPr sz="7244"/>
            </a:lvl3pPr>
            <a:lvl4pPr marL="4139900" indent="0">
              <a:buNone/>
              <a:defRPr sz="6037"/>
            </a:lvl4pPr>
            <a:lvl5pPr marL="5519867" indent="0">
              <a:buNone/>
              <a:defRPr sz="6037"/>
            </a:lvl5pPr>
            <a:lvl6pPr marL="6899834" indent="0">
              <a:buNone/>
              <a:defRPr sz="6037"/>
            </a:lvl6pPr>
            <a:lvl7pPr marL="8279801" indent="0">
              <a:buNone/>
              <a:defRPr sz="6037"/>
            </a:lvl7pPr>
            <a:lvl8pPr marL="9659767" indent="0">
              <a:buNone/>
              <a:defRPr sz="6037"/>
            </a:lvl8pPr>
            <a:lvl9pPr marL="11039734" indent="0">
              <a:buNone/>
              <a:defRPr sz="6037"/>
            </a:lvl9pPr>
          </a:lstStyle>
          <a:p>
            <a:r>
              <a:rPr lang="fr-FR"/>
              <a:t>Cliquez sur l'icône pour ajouter une image</a:t>
            </a:r>
            <a:endParaRPr lang="en-US" dirty="0"/>
          </a:p>
        </p:txBody>
      </p:sp>
      <p:sp>
        <p:nvSpPr>
          <p:cNvPr id="4" name="Text Placeholder 3"/>
          <p:cNvSpPr>
            <a:spLocks noGrp="1"/>
          </p:cNvSpPr>
          <p:nvPr>
            <p:ph type="body" sz="half" idx="2"/>
          </p:nvPr>
        </p:nvSpPr>
        <p:spPr>
          <a:xfrm>
            <a:off x="2001057" y="6209824"/>
            <a:ext cx="9369784" cy="11504467"/>
          </a:xfrm>
        </p:spPr>
        <p:txBody>
          <a:bodyPr/>
          <a:lstStyle>
            <a:lvl1pPr marL="0" indent="0">
              <a:buNone/>
              <a:defRPr sz="4829"/>
            </a:lvl1pPr>
            <a:lvl2pPr marL="1379967" indent="0">
              <a:buNone/>
              <a:defRPr sz="4226"/>
            </a:lvl2pPr>
            <a:lvl3pPr marL="2759934" indent="0">
              <a:buNone/>
              <a:defRPr sz="3622"/>
            </a:lvl3pPr>
            <a:lvl4pPr marL="4139900" indent="0">
              <a:buNone/>
              <a:defRPr sz="3018"/>
            </a:lvl4pPr>
            <a:lvl5pPr marL="5519867" indent="0">
              <a:buNone/>
              <a:defRPr sz="3018"/>
            </a:lvl5pPr>
            <a:lvl6pPr marL="6899834" indent="0">
              <a:buNone/>
              <a:defRPr sz="3018"/>
            </a:lvl6pPr>
            <a:lvl7pPr marL="8279801" indent="0">
              <a:buNone/>
              <a:defRPr sz="3018"/>
            </a:lvl7pPr>
            <a:lvl8pPr marL="9659767" indent="0">
              <a:buNone/>
              <a:defRPr sz="3018"/>
            </a:lvl8pPr>
            <a:lvl9pPr marL="11039734" indent="0">
              <a:buNone/>
              <a:defRPr sz="3018"/>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3FEDBDF-446E-4594-97FB-41F2E0DB7707}" type="datetimeFigureOut">
              <a:rPr lang="en-US" smtClean="0"/>
              <a:t>11/20/2019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BE5355-27A3-456E-B2ED-EF3F2BCC1F12}" type="slidenum">
              <a:rPr lang="en-US" smtClean="0"/>
              <a:t>‹#›</a:t>
            </a:fld>
            <a:endParaRPr lang="en-US"/>
          </a:p>
        </p:txBody>
      </p:sp>
    </p:spTree>
    <p:extLst>
      <p:ext uri="{BB962C8B-B14F-4D97-AF65-F5344CB8AC3E}">
        <p14:creationId xmlns:p14="http://schemas.microsoft.com/office/powerpoint/2010/main" val="21536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97274" y="1102056"/>
            <a:ext cx="25056703" cy="400093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997274" y="5510261"/>
            <a:ext cx="25056703" cy="1313358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997274" y="19185294"/>
            <a:ext cx="6536531" cy="1102052"/>
          </a:xfrm>
          <a:prstGeom prst="rect">
            <a:avLst/>
          </a:prstGeom>
        </p:spPr>
        <p:txBody>
          <a:bodyPr vert="horz" lIns="91440" tIns="45720" rIns="91440" bIns="45720" rtlCol="0" anchor="ctr"/>
          <a:lstStyle>
            <a:lvl1pPr algn="l">
              <a:defRPr sz="3622">
                <a:solidFill>
                  <a:schemeClr val="tx1">
                    <a:tint val="75000"/>
                  </a:schemeClr>
                </a:solidFill>
              </a:defRPr>
            </a:lvl1pPr>
          </a:lstStyle>
          <a:p>
            <a:fld id="{03FEDBDF-446E-4594-97FB-41F2E0DB7707}" type="datetimeFigureOut">
              <a:rPr lang="en-US" smtClean="0"/>
              <a:t>11/20/2019</a:t>
            </a:fld>
            <a:endParaRPr lang="en-US"/>
          </a:p>
        </p:txBody>
      </p:sp>
      <p:sp>
        <p:nvSpPr>
          <p:cNvPr id="5" name="Footer Placeholder 4"/>
          <p:cNvSpPr>
            <a:spLocks noGrp="1"/>
          </p:cNvSpPr>
          <p:nvPr>
            <p:ph type="ftr" sz="quarter" idx="3"/>
          </p:nvPr>
        </p:nvSpPr>
        <p:spPr>
          <a:xfrm>
            <a:off x="9623227" y="19185294"/>
            <a:ext cx="9804797" cy="1102052"/>
          </a:xfrm>
          <a:prstGeom prst="rect">
            <a:avLst/>
          </a:prstGeom>
        </p:spPr>
        <p:txBody>
          <a:bodyPr vert="horz" lIns="91440" tIns="45720" rIns="91440" bIns="45720" rtlCol="0" anchor="ctr"/>
          <a:lstStyle>
            <a:lvl1pPr algn="ctr">
              <a:defRPr sz="362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0517445" y="19185294"/>
            <a:ext cx="6536531" cy="1102052"/>
          </a:xfrm>
          <a:prstGeom prst="rect">
            <a:avLst/>
          </a:prstGeom>
        </p:spPr>
        <p:txBody>
          <a:bodyPr vert="horz" lIns="91440" tIns="45720" rIns="91440" bIns="45720" rtlCol="0" anchor="ctr"/>
          <a:lstStyle>
            <a:lvl1pPr algn="r">
              <a:defRPr sz="3622">
                <a:solidFill>
                  <a:schemeClr val="tx1">
                    <a:tint val="75000"/>
                  </a:schemeClr>
                </a:solidFill>
              </a:defRPr>
            </a:lvl1pPr>
          </a:lstStyle>
          <a:p>
            <a:fld id="{99BE5355-27A3-456E-B2ED-EF3F2BCC1F12}" type="slidenum">
              <a:rPr lang="en-US" smtClean="0"/>
              <a:t>‹#›</a:t>
            </a:fld>
            <a:endParaRPr lang="en-US"/>
          </a:p>
        </p:txBody>
      </p:sp>
    </p:spTree>
    <p:extLst>
      <p:ext uri="{BB962C8B-B14F-4D97-AF65-F5344CB8AC3E}">
        <p14:creationId xmlns:p14="http://schemas.microsoft.com/office/powerpoint/2010/main" val="30746077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2759934" rtl="0" eaLnBrk="1" latinLnBrk="0" hangingPunct="1">
        <a:lnSpc>
          <a:spcPct val="90000"/>
        </a:lnSpc>
        <a:spcBef>
          <a:spcPct val="0"/>
        </a:spcBef>
        <a:buNone/>
        <a:defRPr sz="13281" kern="1200">
          <a:solidFill>
            <a:schemeClr val="tx1"/>
          </a:solidFill>
          <a:latin typeface="+mj-lt"/>
          <a:ea typeface="+mj-ea"/>
          <a:cs typeface="+mj-cs"/>
        </a:defRPr>
      </a:lvl1pPr>
    </p:titleStyle>
    <p:bodyStyle>
      <a:lvl1pPr marL="689983" indent="-689983" algn="l" defTabSz="2759934" rtl="0" eaLnBrk="1" latinLnBrk="0" hangingPunct="1">
        <a:lnSpc>
          <a:spcPct val="90000"/>
        </a:lnSpc>
        <a:spcBef>
          <a:spcPts val="3018"/>
        </a:spcBef>
        <a:buFont typeface="Arial" panose="020B0604020202020204" pitchFamily="34" charset="0"/>
        <a:buChar char="•"/>
        <a:defRPr sz="8451" kern="1200">
          <a:solidFill>
            <a:schemeClr val="tx1"/>
          </a:solidFill>
          <a:latin typeface="+mn-lt"/>
          <a:ea typeface="+mn-ea"/>
          <a:cs typeface="+mn-cs"/>
        </a:defRPr>
      </a:lvl1pPr>
      <a:lvl2pPr marL="2069950" indent="-689983" algn="l" defTabSz="2759934" rtl="0" eaLnBrk="1" latinLnBrk="0" hangingPunct="1">
        <a:lnSpc>
          <a:spcPct val="90000"/>
        </a:lnSpc>
        <a:spcBef>
          <a:spcPts val="1509"/>
        </a:spcBef>
        <a:buFont typeface="Arial" panose="020B0604020202020204" pitchFamily="34" charset="0"/>
        <a:buChar char="•"/>
        <a:defRPr sz="7244" kern="1200">
          <a:solidFill>
            <a:schemeClr val="tx1"/>
          </a:solidFill>
          <a:latin typeface="+mn-lt"/>
          <a:ea typeface="+mn-ea"/>
          <a:cs typeface="+mn-cs"/>
        </a:defRPr>
      </a:lvl2pPr>
      <a:lvl3pPr marL="3449917" indent="-689983" algn="l" defTabSz="2759934" rtl="0" eaLnBrk="1" latinLnBrk="0" hangingPunct="1">
        <a:lnSpc>
          <a:spcPct val="90000"/>
        </a:lnSpc>
        <a:spcBef>
          <a:spcPts val="1509"/>
        </a:spcBef>
        <a:buFont typeface="Arial" panose="020B0604020202020204" pitchFamily="34" charset="0"/>
        <a:buChar char="•"/>
        <a:defRPr sz="6037" kern="1200">
          <a:solidFill>
            <a:schemeClr val="tx1"/>
          </a:solidFill>
          <a:latin typeface="+mn-lt"/>
          <a:ea typeface="+mn-ea"/>
          <a:cs typeface="+mn-cs"/>
        </a:defRPr>
      </a:lvl3pPr>
      <a:lvl4pPr marL="4829884" indent="-689983" algn="l" defTabSz="2759934" rtl="0" eaLnBrk="1" latinLnBrk="0" hangingPunct="1">
        <a:lnSpc>
          <a:spcPct val="90000"/>
        </a:lnSpc>
        <a:spcBef>
          <a:spcPts val="1509"/>
        </a:spcBef>
        <a:buFont typeface="Arial" panose="020B0604020202020204" pitchFamily="34" charset="0"/>
        <a:buChar char="•"/>
        <a:defRPr sz="5433" kern="1200">
          <a:solidFill>
            <a:schemeClr val="tx1"/>
          </a:solidFill>
          <a:latin typeface="+mn-lt"/>
          <a:ea typeface="+mn-ea"/>
          <a:cs typeface="+mn-cs"/>
        </a:defRPr>
      </a:lvl4pPr>
      <a:lvl5pPr marL="6209850" indent="-689983" algn="l" defTabSz="2759934" rtl="0" eaLnBrk="1" latinLnBrk="0" hangingPunct="1">
        <a:lnSpc>
          <a:spcPct val="90000"/>
        </a:lnSpc>
        <a:spcBef>
          <a:spcPts val="1509"/>
        </a:spcBef>
        <a:buFont typeface="Arial" panose="020B0604020202020204" pitchFamily="34" charset="0"/>
        <a:buChar char="•"/>
        <a:defRPr sz="5433" kern="1200">
          <a:solidFill>
            <a:schemeClr val="tx1"/>
          </a:solidFill>
          <a:latin typeface="+mn-lt"/>
          <a:ea typeface="+mn-ea"/>
          <a:cs typeface="+mn-cs"/>
        </a:defRPr>
      </a:lvl5pPr>
      <a:lvl6pPr marL="7589817" indent="-689983" algn="l" defTabSz="2759934" rtl="0" eaLnBrk="1" latinLnBrk="0" hangingPunct="1">
        <a:lnSpc>
          <a:spcPct val="90000"/>
        </a:lnSpc>
        <a:spcBef>
          <a:spcPts val="1509"/>
        </a:spcBef>
        <a:buFont typeface="Arial" panose="020B0604020202020204" pitchFamily="34" charset="0"/>
        <a:buChar char="•"/>
        <a:defRPr sz="5433" kern="1200">
          <a:solidFill>
            <a:schemeClr val="tx1"/>
          </a:solidFill>
          <a:latin typeface="+mn-lt"/>
          <a:ea typeface="+mn-ea"/>
          <a:cs typeface="+mn-cs"/>
        </a:defRPr>
      </a:lvl6pPr>
      <a:lvl7pPr marL="8969784" indent="-689983" algn="l" defTabSz="2759934" rtl="0" eaLnBrk="1" latinLnBrk="0" hangingPunct="1">
        <a:lnSpc>
          <a:spcPct val="90000"/>
        </a:lnSpc>
        <a:spcBef>
          <a:spcPts val="1509"/>
        </a:spcBef>
        <a:buFont typeface="Arial" panose="020B0604020202020204" pitchFamily="34" charset="0"/>
        <a:buChar char="•"/>
        <a:defRPr sz="5433" kern="1200">
          <a:solidFill>
            <a:schemeClr val="tx1"/>
          </a:solidFill>
          <a:latin typeface="+mn-lt"/>
          <a:ea typeface="+mn-ea"/>
          <a:cs typeface="+mn-cs"/>
        </a:defRPr>
      </a:lvl7pPr>
      <a:lvl8pPr marL="10349751" indent="-689983" algn="l" defTabSz="2759934" rtl="0" eaLnBrk="1" latinLnBrk="0" hangingPunct="1">
        <a:lnSpc>
          <a:spcPct val="90000"/>
        </a:lnSpc>
        <a:spcBef>
          <a:spcPts val="1509"/>
        </a:spcBef>
        <a:buFont typeface="Arial" panose="020B0604020202020204" pitchFamily="34" charset="0"/>
        <a:buChar char="•"/>
        <a:defRPr sz="5433" kern="1200">
          <a:solidFill>
            <a:schemeClr val="tx1"/>
          </a:solidFill>
          <a:latin typeface="+mn-lt"/>
          <a:ea typeface="+mn-ea"/>
          <a:cs typeface="+mn-cs"/>
        </a:defRPr>
      </a:lvl8pPr>
      <a:lvl9pPr marL="11729717" indent="-689983" algn="l" defTabSz="2759934" rtl="0" eaLnBrk="1" latinLnBrk="0" hangingPunct="1">
        <a:lnSpc>
          <a:spcPct val="90000"/>
        </a:lnSpc>
        <a:spcBef>
          <a:spcPts val="1509"/>
        </a:spcBef>
        <a:buFont typeface="Arial" panose="020B0604020202020204" pitchFamily="34" charset="0"/>
        <a:buChar char="•"/>
        <a:defRPr sz="5433" kern="1200">
          <a:solidFill>
            <a:schemeClr val="tx1"/>
          </a:solidFill>
          <a:latin typeface="+mn-lt"/>
          <a:ea typeface="+mn-ea"/>
          <a:cs typeface="+mn-cs"/>
        </a:defRPr>
      </a:lvl9pPr>
    </p:bodyStyle>
    <p:otherStyle>
      <a:defPPr>
        <a:defRPr lang="en-US"/>
      </a:defPPr>
      <a:lvl1pPr marL="0" algn="l" defTabSz="2759934" rtl="0" eaLnBrk="1" latinLnBrk="0" hangingPunct="1">
        <a:defRPr sz="5433" kern="1200">
          <a:solidFill>
            <a:schemeClr val="tx1"/>
          </a:solidFill>
          <a:latin typeface="+mn-lt"/>
          <a:ea typeface="+mn-ea"/>
          <a:cs typeface="+mn-cs"/>
        </a:defRPr>
      </a:lvl1pPr>
      <a:lvl2pPr marL="1379967" algn="l" defTabSz="2759934" rtl="0" eaLnBrk="1" latinLnBrk="0" hangingPunct="1">
        <a:defRPr sz="5433" kern="1200">
          <a:solidFill>
            <a:schemeClr val="tx1"/>
          </a:solidFill>
          <a:latin typeface="+mn-lt"/>
          <a:ea typeface="+mn-ea"/>
          <a:cs typeface="+mn-cs"/>
        </a:defRPr>
      </a:lvl2pPr>
      <a:lvl3pPr marL="2759934" algn="l" defTabSz="2759934" rtl="0" eaLnBrk="1" latinLnBrk="0" hangingPunct="1">
        <a:defRPr sz="5433" kern="1200">
          <a:solidFill>
            <a:schemeClr val="tx1"/>
          </a:solidFill>
          <a:latin typeface="+mn-lt"/>
          <a:ea typeface="+mn-ea"/>
          <a:cs typeface="+mn-cs"/>
        </a:defRPr>
      </a:lvl3pPr>
      <a:lvl4pPr marL="4139900" algn="l" defTabSz="2759934" rtl="0" eaLnBrk="1" latinLnBrk="0" hangingPunct="1">
        <a:defRPr sz="5433" kern="1200">
          <a:solidFill>
            <a:schemeClr val="tx1"/>
          </a:solidFill>
          <a:latin typeface="+mn-lt"/>
          <a:ea typeface="+mn-ea"/>
          <a:cs typeface="+mn-cs"/>
        </a:defRPr>
      </a:lvl4pPr>
      <a:lvl5pPr marL="5519867" algn="l" defTabSz="2759934" rtl="0" eaLnBrk="1" latinLnBrk="0" hangingPunct="1">
        <a:defRPr sz="5433" kern="1200">
          <a:solidFill>
            <a:schemeClr val="tx1"/>
          </a:solidFill>
          <a:latin typeface="+mn-lt"/>
          <a:ea typeface="+mn-ea"/>
          <a:cs typeface="+mn-cs"/>
        </a:defRPr>
      </a:lvl5pPr>
      <a:lvl6pPr marL="6899834" algn="l" defTabSz="2759934" rtl="0" eaLnBrk="1" latinLnBrk="0" hangingPunct="1">
        <a:defRPr sz="5433" kern="1200">
          <a:solidFill>
            <a:schemeClr val="tx1"/>
          </a:solidFill>
          <a:latin typeface="+mn-lt"/>
          <a:ea typeface="+mn-ea"/>
          <a:cs typeface="+mn-cs"/>
        </a:defRPr>
      </a:lvl6pPr>
      <a:lvl7pPr marL="8279801" algn="l" defTabSz="2759934" rtl="0" eaLnBrk="1" latinLnBrk="0" hangingPunct="1">
        <a:defRPr sz="5433" kern="1200">
          <a:solidFill>
            <a:schemeClr val="tx1"/>
          </a:solidFill>
          <a:latin typeface="+mn-lt"/>
          <a:ea typeface="+mn-ea"/>
          <a:cs typeface="+mn-cs"/>
        </a:defRPr>
      </a:lvl7pPr>
      <a:lvl8pPr marL="9659767" algn="l" defTabSz="2759934" rtl="0" eaLnBrk="1" latinLnBrk="0" hangingPunct="1">
        <a:defRPr sz="5433" kern="1200">
          <a:solidFill>
            <a:schemeClr val="tx1"/>
          </a:solidFill>
          <a:latin typeface="+mn-lt"/>
          <a:ea typeface="+mn-ea"/>
          <a:cs typeface="+mn-cs"/>
        </a:defRPr>
      </a:lvl8pPr>
      <a:lvl9pPr marL="11039734" algn="l" defTabSz="2759934" rtl="0" eaLnBrk="1" latinLnBrk="0" hangingPunct="1">
        <a:defRPr sz="54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86239-EF59-4F05-8F93-BB4CA894ECF7}"/>
              </a:ext>
            </a:extLst>
          </p:cNvPr>
          <p:cNvSpPr>
            <a:spLocks noGrp="1"/>
          </p:cNvSpPr>
          <p:nvPr>
            <p:ph type="title"/>
          </p:nvPr>
        </p:nvSpPr>
        <p:spPr>
          <a:xfrm>
            <a:off x="3631406" y="6778496"/>
            <a:ext cx="21788437" cy="4722762"/>
          </a:xfrm>
        </p:spPr>
        <p:txBody>
          <a:bodyPr vert="horz" lIns="91440" tIns="45720" rIns="91440" bIns="45720" rtlCol="0" anchor="b">
            <a:normAutofit/>
          </a:bodyPr>
          <a:lstStyle/>
          <a:p>
            <a:pPr defTabSz="914400"/>
            <a:r>
              <a:rPr lang="en-US" sz="13000" kern="1200">
                <a:solidFill>
                  <a:schemeClr val="tx1"/>
                </a:solidFill>
                <a:latin typeface="+mj-lt"/>
                <a:ea typeface="+mj-ea"/>
                <a:cs typeface="+mj-cs"/>
              </a:rPr>
              <a:t>Impact Mapping</a:t>
            </a:r>
          </a:p>
        </p:txBody>
      </p:sp>
      <p:sp>
        <p:nvSpPr>
          <p:cNvPr id="3" name="Content Placeholder 2">
            <a:extLst>
              <a:ext uri="{FF2B5EF4-FFF2-40B4-BE49-F238E27FC236}">
                <a16:creationId xmlns:a16="http://schemas.microsoft.com/office/drawing/2014/main" id="{98706A25-086A-4E3C-8001-6E45D5C32644}"/>
              </a:ext>
            </a:extLst>
          </p:cNvPr>
          <p:cNvSpPr>
            <a:spLocks noGrp="1"/>
          </p:cNvSpPr>
          <p:nvPr>
            <p:ph idx="1"/>
          </p:nvPr>
        </p:nvSpPr>
        <p:spPr>
          <a:xfrm>
            <a:off x="3631406" y="11913329"/>
            <a:ext cx="21788437" cy="1728220"/>
          </a:xfrm>
        </p:spPr>
        <p:txBody>
          <a:bodyPr vert="horz" lIns="91440" tIns="45720" rIns="91440" bIns="45720" rtlCol="0">
            <a:normAutofit/>
          </a:bodyPr>
          <a:lstStyle/>
          <a:p>
            <a:pPr marL="0" indent="0" defTabSz="914400">
              <a:spcBef>
                <a:spcPts val="1000"/>
              </a:spcBef>
              <a:buNone/>
            </a:pPr>
            <a:r>
              <a:rPr lang="en-US" sz="5400" kern="1200">
                <a:solidFill>
                  <a:schemeClr val="tx1"/>
                </a:solidFill>
                <a:latin typeface="+mn-lt"/>
                <a:ea typeface="+mn-ea"/>
                <a:cs typeface="+mn-cs"/>
              </a:rPr>
              <a:t>Chatbot solution for the FHNW module Business Intelligence</a:t>
            </a:r>
          </a:p>
        </p:txBody>
      </p:sp>
      <p:sp>
        <p:nvSpPr>
          <p:cNvPr id="14"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4107724" cy="643182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47194" y="0"/>
            <a:ext cx="16904053" cy="6431824"/>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8">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4653632" y="14134396"/>
            <a:ext cx="10776974" cy="6565016"/>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0"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32633" y="14134396"/>
            <a:ext cx="14118617" cy="6565016"/>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134396"/>
            <a:ext cx="16952602" cy="6565016"/>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9370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4BC58-17C4-47BB-8212-E235D3FD05F3}"/>
              </a:ext>
            </a:extLst>
          </p:cNvPr>
          <p:cNvSpPr>
            <a:spLocks noGrp="1"/>
          </p:cNvSpPr>
          <p:nvPr>
            <p:ph type="title"/>
          </p:nvPr>
        </p:nvSpPr>
        <p:spPr>
          <a:xfrm>
            <a:off x="1997273" y="7064089"/>
            <a:ext cx="10116061" cy="6659440"/>
          </a:xfrm>
        </p:spPr>
        <p:txBody>
          <a:bodyPr vert="horz" lIns="91440" tIns="45720" rIns="91440" bIns="45720" rtlCol="0" anchor="ctr">
            <a:normAutofit/>
          </a:bodyPr>
          <a:lstStyle/>
          <a:p>
            <a:pPr defTabSz="914400"/>
            <a:r>
              <a:rPr lang="en-US" dirty="0">
                <a:cs typeface="Calibri Light"/>
              </a:rPr>
              <a:t>People</a:t>
            </a:r>
          </a:p>
        </p:txBody>
      </p:sp>
      <p:sp>
        <p:nvSpPr>
          <p:cNvPr id="10" name="Freeform 5">
            <a:extLst>
              <a:ext uri="{FF2B5EF4-FFF2-40B4-BE49-F238E27FC236}">
                <a16:creationId xmlns:a16="http://schemas.microsoft.com/office/drawing/2014/main" id="{AF1E5E62-9EB9-408E-AE53-A04A4C811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4107724" cy="643182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a:extLst>
              <a:ext uri="{FF2B5EF4-FFF2-40B4-BE49-F238E27FC236}">
                <a16:creationId xmlns:a16="http://schemas.microsoft.com/office/drawing/2014/main" id="{A0B98B39-1359-4C75-AF99-8E7FF88904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866883" y="1910949"/>
            <a:ext cx="10291982" cy="10291982"/>
          </a:xfrm>
          <a:prstGeom prst="rect">
            <a:avLst/>
          </a:prstGeom>
        </p:spPr>
      </p:pic>
      <p:sp>
        <p:nvSpPr>
          <p:cNvPr id="12" name="Freeform 7">
            <a:extLst>
              <a:ext uri="{FF2B5EF4-FFF2-40B4-BE49-F238E27FC236}">
                <a16:creationId xmlns:a16="http://schemas.microsoft.com/office/drawing/2014/main" id="{9C5704B2-7C5B-4738-AF0D-4A2756A6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32633" y="14135601"/>
            <a:ext cx="14118617" cy="6563811"/>
          </a:xfrm>
          <a:custGeom>
            <a:avLst/>
            <a:gdLst>
              <a:gd name="connsiteX0" fmla="*/ 1007162 w 5925190"/>
              <a:gd name="connsiteY0" fmla="*/ 0 h 2174681"/>
              <a:gd name="connsiteX1" fmla="*/ 5925190 w 5925190"/>
              <a:gd name="connsiteY1" fmla="*/ 0 h 2174681"/>
              <a:gd name="connsiteX2" fmla="*/ 5925190 w 5925190"/>
              <a:gd name="connsiteY2" fmla="*/ 2174681 h 2174681"/>
              <a:gd name="connsiteX3" fmla="*/ 0 w 5925190"/>
              <a:gd name="connsiteY3" fmla="*/ 2174681 h 2174681"/>
            </a:gdLst>
            <a:ahLst/>
            <a:cxnLst>
              <a:cxn ang="0">
                <a:pos x="connsiteX0" y="connsiteY0"/>
              </a:cxn>
              <a:cxn ang="0">
                <a:pos x="connsiteX1" y="connsiteY1"/>
              </a:cxn>
              <a:cxn ang="0">
                <a:pos x="connsiteX2" y="connsiteY2"/>
              </a:cxn>
              <a:cxn ang="0">
                <a:pos x="connsiteX3" y="connsiteY3"/>
              </a:cxn>
            </a:cxnLst>
            <a:rect l="l" t="t" r="r" b="b"/>
            <a:pathLst>
              <a:path w="5925190" h="2174681">
                <a:moveTo>
                  <a:pt x="1007162" y="0"/>
                </a:moveTo>
                <a:lnTo>
                  <a:pt x="5925190" y="0"/>
                </a:lnTo>
                <a:lnTo>
                  <a:pt x="5925190" y="2174681"/>
                </a:lnTo>
                <a:lnTo>
                  <a:pt x="0" y="2174681"/>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6">
            <a:extLst>
              <a:ext uri="{FF2B5EF4-FFF2-40B4-BE49-F238E27FC236}">
                <a16:creationId xmlns:a16="http://schemas.microsoft.com/office/drawing/2014/main" id="{DFB36DC4-A410-4DF1-8453-1D85743F5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4135601"/>
            <a:ext cx="16901020" cy="6563811"/>
          </a:xfrm>
          <a:custGeom>
            <a:avLst/>
            <a:gdLst>
              <a:gd name="connsiteX0" fmla="*/ 0 w 7092887"/>
              <a:gd name="connsiteY0" fmla="*/ 0 h 2174681"/>
              <a:gd name="connsiteX1" fmla="*/ 7092887 w 7092887"/>
              <a:gd name="connsiteY1" fmla="*/ 0 h 2174681"/>
              <a:gd name="connsiteX2" fmla="*/ 6085725 w 7092887"/>
              <a:gd name="connsiteY2" fmla="*/ 2174681 h 2174681"/>
              <a:gd name="connsiteX3" fmla="*/ 1524000 w 7092887"/>
              <a:gd name="connsiteY3" fmla="*/ 2174681 h 2174681"/>
              <a:gd name="connsiteX4" fmla="*/ 1200418 w 7092887"/>
              <a:gd name="connsiteY4" fmla="*/ 2174681 h 2174681"/>
              <a:gd name="connsiteX5" fmla="*/ 0 w 7092887"/>
              <a:gd name="connsiteY5" fmla="*/ 2174681 h 2174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92887" h="2174681">
                <a:moveTo>
                  <a:pt x="0" y="0"/>
                </a:moveTo>
                <a:lnTo>
                  <a:pt x="7092887" y="0"/>
                </a:lnTo>
                <a:lnTo>
                  <a:pt x="6085725" y="2174681"/>
                </a:lnTo>
                <a:lnTo>
                  <a:pt x="1524000" y="2174681"/>
                </a:lnTo>
                <a:lnTo>
                  <a:pt x="1200418" y="2174681"/>
                </a:lnTo>
                <a:lnTo>
                  <a:pt x="0" y="2174681"/>
                </a:lnTo>
                <a:close/>
              </a:path>
            </a:pathLst>
          </a:custGeom>
          <a:solidFill>
            <a:srgbClr val="B2B2B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B2B2B2"/>
              </a:solidFill>
            </a:endParaRPr>
          </a:p>
        </p:txBody>
      </p:sp>
    </p:spTree>
    <p:extLst>
      <p:ext uri="{BB962C8B-B14F-4D97-AF65-F5344CB8AC3E}">
        <p14:creationId xmlns:p14="http://schemas.microsoft.com/office/powerpoint/2010/main" val="1181382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A040D-A7CD-4F4C-A39E-19476ECA491B}"/>
              </a:ext>
            </a:extLst>
          </p:cNvPr>
          <p:cNvSpPr>
            <a:spLocks noGrp="1"/>
          </p:cNvSpPr>
          <p:nvPr>
            <p:ph type="title"/>
          </p:nvPr>
        </p:nvSpPr>
        <p:spPr>
          <a:xfrm>
            <a:off x="1997273" y="1102055"/>
            <a:ext cx="12725660" cy="3459488"/>
          </a:xfrm>
        </p:spPr>
        <p:txBody>
          <a:bodyPr>
            <a:normAutofit/>
          </a:bodyPr>
          <a:lstStyle/>
          <a:p>
            <a:r>
              <a:rPr lang="en-US" sz="12300" dirty="0">
                <a:ea typeface="+mj-lt"/>
                <a:cs typeface="+mj-lt"/>
              </a:rPr>
              <a:t>People: The teacher</a:t>
            </a:r>
          </a:p>
        </p:txBody>
      </p:sp>
      <p:sp>
        <p:nvSpPr>
          <p:cNvPr id="10" name="Freeform: Shape 9">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22933" y="-6"/>
            <a:ext cx="14328314" cy="4561549"/>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94086" y="5102981"/>
            <a:ext cx="20757161" cy="15596431"/>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5105855"/>
            <a:ext cx="14133543" cy="15593557"/>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4ACC8D2-4A81-433A-AB78-F1EF3C3A8509}"/>
              </a:ext>
            </a:extLst>
          </p:cNvPr>
          <p:cNvSpPr>
            <a:spLocks noGrp="1"/>
          </p:cNvSpPr>
          <p:nvPr>
            <p:ph idx="1"/>
          </p:nvPr>
        </p:nvSpPr>
        <p:spPr>
          <a:xfrm>
            <a:off x="1997273" y="6559606"/>
            <a:ext cx="8585681" cy="10985612"/>
          </a:xfrm>
        </p:spPr>
        <p:txBody>
          <a:bodyPr vert="horz" lIns="91440" tIns="45720" rIns="91440" bIns="45720" rtlCol="0" anchor="ctr">
            <a:normAutofit/>
          </a:bodyPr>
          <a:lstStyle/>
          <a:p>
            <a:pPr marL="0" indent="0">
              <a:buNone/>
            </a:pPr>
            <a:r>
              <a:rPr lang="en-US" sz="5400" dirty="0">
                <a:solidFill>
                  <a:srgbClr val="FFFFFF"/>
                </a:solidFill>
                <a:ea typeface="+mn-lt"/>
                <a:cs typeface="+mn-lt"/>
              </a:rPr>
              <a:t>The teacher can influence the achievement of the goal by making use of Dessa for his classes. As the customization of the chatbot is an additional effort for him, it is necessary that he is convinced about the added value that he could gain from it.</a:t>
            </a:r>
            <a:endParaRPr lang="en-US" sz="5400" dirty="0">
              <a:solidFill>
                <a:srgbClr val="FFFFFF"/>
              </a:solidFill>
              <a:cs typeface="Calibri"/>
            </a:endParaRPr>
          </a:p>
        </p:txBody>
      </p:sp>
      <p:pic>
        <p:nvPicPr>
          <p:cNvPr id="7" name="Graphic 6">
            <a:extLst>
              <a:ext uri="{FF2B5EF4-FFF2-40B4-BE49-F238E27FC236}">
                <a16:creationId xmlns:a16="http://schemas.microsoft.com/office/drawing/2014/main" id="{A6B2F51C-189E-424D-938B-D8FA21A4D8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851436" y="6559603"/>
            <a:ext cx="12084241" cy="1208424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1533484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60C33-4BDB-418C-B87C-98CA6092EE7E}"/>
              </a:ext>
            </a:extLst>
          </p:cNvPr>
          <p:cNvSpPr>
            <a:spLocks noGrp="1"/>
          </p:cNvSpPr>
          <p:nvPr>
            <p:ph type="title"/>
          </p:nvPr>
        </p:nvSpPr>
        <p:spPr>
          <a:xfrm>
            <a:off x="1997273" y="1102055"/>
            <a:ext cx="12725660" cy="3459488"/>
          </a:xfrm>
        </p:spPr>
        <p:txBody>
          <a:bodyPr>
            <a:normAutofit/>
          </a:bodyPr>
          <a:lstStyle/>
          <a:p>
            <a:r>
              <a:rPr lang="en-US" sz="12300">
                <a:ea typeface="+mj-lt"/>
                <a:cs typeface="+mj-lt"/>
              </a:rPr>
              <a:t>People: The student</a:t>
            </a:r>
          </a:p>
        </p:txBody>
      </p:sp>
      <p:sp>
        <p:nvSpPr>
          <p:cNvPr id="5" name="Freeform: Shape 9">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22933" y="-6"/>
            <a:ext cx="14328314" cy="4561549"/>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11">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94086" y="5102981"/>
            <a:ext cx="20757161" cy="15596431"/>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13">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5105855"/>
            <a:ext cx="14133543" cy="15593557"/>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3897800-CD7A-476A-879A-1F953B3452EE}"/>
              </a:ext>
            </a:extLst>
          </p:cNvPr>
          <p:cNvSpPr>
            <a:spLocks noGrp="1"/>
          </p:cNvSpPr>
          <p:nvPr>
            <p:ph idx="1"/>
          </p:nvPr>
        </p:nvSpPr>
        <p:spPr>
          <a:xfrm>
            <a:off x="1997273" y="6559606"/>
            <a:ext cx="8585681" cy="10985612"/>
          </a:xfrm>
        </p:spPr>
        <p:txBody>
          <a:bodyPr vert="horz" lIns="91440" tIns="45720" rIns="91440" bIns="45720" rtlCol="0" anchor="ctr">
            <a:normAutofit/>
          </a:bodyPr>
          <a:lstStyle/>
          <a:p>
            <a:pPr marL="0" indent="0">
              <a:buNone/>
            </a:pPr>
            <a:r>
              <a:rPr lang="en-US" sz="5400" dirty="0">
                <a:solidFill>
                  <a:srgbClr val="FFFFFF"/>
                </a:solidFill>
                <a:ea typeface="+mn-lt"/>
                <a:cs typeface="+mn-lt"/>
              </a:rPr>
              <a:t>Students have also an essential influence on the achievement of the goal. Whether </a:t>
            </a:r>
            <a:r>
              <a:rPr lang="en-US" sz="5400">
                <a:solidFill>
                  <a:srgbClr val="FFFFFF"/>
                </a:solidFill>
                <a:ea typeface="+mn-lt"/>
                <a:cs typeface="+mn-lt"/>
              </a:rPr>
              <a:t>or not the </a:t>
            </a:r>
            <a:r>
              <a:rPr lang="en-US" sz="5400" dirty="0">
                <a:solidFill>
                  <a:srgbClr val="FFFFFF"/>
                </a:solidFill>
                <a:ea typeface="+mn-lt"/>
                <a:cs typeface="+mn-lt"/>
              </a:rPr>
              <a:t>use of Dessa among students increases is a critical factor of the successful implementation of Dessa.</a:t>
            </a:r>
            <a:endParaRPr lang="en-US" sz="5400" dirty="0">
              <a:solidFill>
                <a:srgbClr val="FFFFFF"/>
              </a:solidFill>
              <a:cs typeface="Calibri"/>
            </a:endParaRPr>
          </a:p>
        </p:txBody>
      </p:sp>
      <p:pic>
        <p:nvPicPr>
          <p:cNvPr id="9" name="Graphic 6">
            <a:extLst>
              <a:ext uri="{FF2B5EF4-FFF2-40B4-BE49-F238E27FC236}">
                <a16:creationId xmlns:a16="http://schemas.microsoft.com/office/drawing/2014/main" id="{E98BD7A6-5E03-423F-B982-F476634929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851436" y="6559603"/>
            <a:ext cx="12084241" cy="1208424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2148127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510" y="1421386"/>
            <a:ext cx="10439123" cy="17784061"/>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F8D987D-F540-43B9-BB2F-2D8C3126B585}"/>
              </a:ext>
            </a:extLst>
          </p:cNvPr>
          <p:cNvSpPr>
            <a:spLocks noGrp="1"/>
          </p:cNvSpPr>
          <p:nvPr>
            <p:ph type="title"/>
          </p:nvPr>
        </p:nvSpPr>
        <p:spPr>
          <a:xfrm>
            <a:off x="2056436" y="3054518"/>
            <a:ext cx="8140064" cy="14473918"/>
          </a:xfrm>
        </p:spPr>
        <p:txBody>
          <a:bodyPr>
            <a:normAutofit/>
          </a:bodyPr>
          <a:lstStyle/>
          <a:p>
            <a:r>
              <a:rPr lang="en-US">
                <a:solidFill>
                  <a:srgbClr val="FFFFFF"/>
                </a:solidFill>
                <a:cs typeface="Calibri Light"/>
              </a:rPr>
              <a:t>Table of Content</a:t>
            </a:r>
            <a:endParaRPr lang="en-US">
              <a:solidFill>
                <a:srgbClr val="FFFFFF"/>
              </a:solidFill>
            </a:endParaRPr>
          </a:p>
        </p:txBody>
      </p:sp>
      <p:graphicFrame>
        <p:nvGraphicFramePr>
          <p:cNvPr id="23" name="Content Placeholder 2">
            <a:extLst>
              <a:ext uri="{FF2B5EF4-FFF2-40B4-BE49-F238E27FC236}">
                <a16:creationId xmlns:a16="http://schemas.microsoft.com/office/drawing/2014/main" id="{31139531-E3D0-4348-A161-CBB562C985FF}"/>
              </a:ext>
            </a:extLst>
          </p:cNvPr>
          <p:cNvGraphicFramePr>
            <a:graphicFrameLocks noGrp="1"/>
          </p:cNvGraphicFramePr>
          <p:nvPr>
            <p:ph idx="1"/>
            <p:extLst>
              <p:ext uri="{D42A27DB-BD31-4B8C-83A1-F6EECF244321}">
                <p14:modId xmlns:p14="http://schemas.microsoft.com/office/powerpoint/2010/main" val="1518254935"/>
              </p:ext>
            </p:extLst>
          </p:nvPr>
        </p:nvGraphicFramePr>
        <p:xfrm>
          <a:off x="12377042" y="1421383"/>
          <a:ext cx="15520698" cy="177639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8037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7541E-368D-466F-B0F1-7CC751CF96F0}"/>
              </a:ext>
            </a:extLst>
          </p:cNvPr>
          <p:cNvSpPr>
            <a:spLocks noGrp="1"/>
          </p:cNvSpPr>
          <p:nvPr>
            <p:ph type="title"/>
          </p:nvPr>
        </p:nvSpPr>
        <p:spPr>
          <a:xfrm>
            <a:off x="1997273" y="7064089"/>
            <a:ext cx="10116061" cy="6659440"/>
          </a:xfrm>
        </p:spPr>
        <p:txBody>
          <a:bodyPr>
            <a:normAutofit/>
          </a:bodyPr>
          <a:lstStyle/>
          <a:p>
            <a:r>
              <a:rPr lang="en-US">
                <a:cs typeface="Calibri Light"/>
              </a:rPr>
              <a:t>Introduction</a:t>
            </a:r>
            <a:endParaRPr lang="en-US" dirty="0"/>
          </a:p>
        </p:txBody>
      </p:sp>
      <p:sp>
        <p:nvSpPr>
          <p:cNvPr id="9" name="Freeform 5">
            <a:extLst>
              <a:ext uri="{FF2B5EF4-FFF2-40B4-BE49-F238E27FC236}">
                <a16:creationId xmlns:a16="http://schemas.microsoft.com/office/drawing/2014/main" id="{AF1E5E62-9EB9-408E-AE53-A04A4C811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4107724" cy="643182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Graphic 5">
            <a:extLst>
              <a:ext uri="{FF2B5EF4-FFF2-40B4-BE49-F238E27FC236}">
                <a16:creationId xmlns:a16="http://schemas.microsoft.com/office/drawing/2014/main" id="{554B242B-B9ED-49D9-8B1E-2D753BACA0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866883" y="1910949"/>
            <a:ext cx="10291982" cy="10291982"/>
          </a:xfrm>
          <a:prstGeom prst="rect">
            <a:avLst/>
          </a:prstGeom>
        </p:spPr>
      </p:pic>
      <p:sp>
        <p:nvSpPr>
          <p:cNvPr id="11" name="Freeform 7">
            <a:extLst>
              <a:ext uri="{FF2B5EF4-FFF2-40B4-BE49-F238E27FC236}">
                <a16:creationId xmlns:a16="http://schemas.microsoft.com/office/drawing/2014/main" id="{9C5704B2-7C5B-4738-AF0D-4A2756A6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32633" y="14135601"/>
            <a:ext cx="14118617" cy="6563811"/>
          </a:xfrm>
          <a:custGeom>
            <a:avLst/>
            <a:gdLst>
              <a:gd name="connsiteX0" fmla="*/ 1007162 w 5925190"/>
              <a:gd name="connsiteY0" fmla="*/ 0 h 2174681"/>
              <a:gd name="connsiteX1" fmla="*/ 5925190 w 5925190"/>
              <a:gd name="connsiteY1" fmla="*/ 0 h 2174681"/>
              <a:gd name="connsiteX2" fmla="*/ 5925190 w 5925190"/>
              <a:gd name="connsiteY2" fmla="*/ 2174681 h 2174681"/>
              <a:gd name="connsiteX3" fmla="*/ 0 w 5925190"/>
              <a:gd name="connsiteY3" fmla="*/ 2174681 h 2174681"/>
            </a:gdLst>
            <a:ahLst/>
            <a:cxnLst>
              <a:cxn ang="0">
                <a:pos x="connsiteX0" y="connsiteY0"/>
              </a:cxn>
              <a:cxn ang="0">
                <a:pos x="connsiteX1" y="connsiteY1"/>
              </a:cxn>
              <a:cxn ang="0">
                <a:pos x="connsiteX2" y="connsiteY2"/>
              </a:cxn>
              <a:cxn ang="0">
                <a:pos x="connsiteX3" y="connsiteY3"/>
              </a:cxn>
            </a:cxnLst>
            <a:rect l="l" t="t" r="r" b="b"/>
            <a:pathLst>
              <a:path w="5925190" h="2174681">
                <a:moveTo>
                  <a:pt x="1007162" y="0"/>
                </a:moveTo>
                <a:lnTo>
                  <a:pt x="5925190" y="0"/>
                </a:lnTo>
                <a:lnTo>
                  <a:pt x="5925190" y="2174681"/>
                </a:lnTo>
                <a:lnTo>
                  <a:pt x="0" y="2174681"/>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6">
            <a:extLst>
              <a:ext uri="{FF2B5EF4-FFF2-40B4-BE49-F238E27FC236}">
                <a16:creationId xmlns:a16="http://schemas.microsoft.com/office/drawing/2014/main" id="{DFB36DC4-A410-4DF1-8453-1D85743F5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4135601"/>
            <a:ext cx="16901020" cy="6563811"/>
          </a:xfrm>
          <a:custGeom>
            <a:avLst/>
            <a:gdLst>
              <a:gd name="connsiteX0" fmla="*/ 0 w 7092887"/>
              <a:gd name="connsiteY0" fmla="*/ 0 h 2174681"/>
              <a:gd name="connsiteX1" fmla="*/ 7092887 w 7092887"/>
              <a:gd name="connsiteY1" fmla="*/ 0 h 2174681"/>
              <a:gd name="connsiteX2" fmla="*/ 6085725 w 7092887"/>
              <a:gd name="connsiteY2" fmla="*/ 2174681 h 2174681"/>
              <a:gd name="connsiteX3" fmla="*/ 1524000 w 7092887"/>
              <a:gd name="connsiteY3" fmla="*/ 2174681 h 2174681"/>
              <a:gd name="connsiteX4" fmla="*/ 1200418 w 7092887"/>
              <a:gd name="connsiteY4" fmla="*/ 2174681 h 2174681"/>
              <a:gd name="connsiteX5" fmla="*/ 0 w 7092887"/>
              <a:gd name="connsiteY5" fmla="*/ 2174681 h 2174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92887" h="2174681">
                <a:moveTo>
                  <a:pt x="0" y="0"/>
                </a:moveTo>
                <a:lnTo>
                  <a:pt x="7092887" y="0"/>
                </a:lnTo>
                <a:lnTo>
                  <a:pt x="6085725" y="2174681"/>
                </a:lnTo>
                <a:lnTo>
                  <a:pt x="1524000" y="2174681"/>
                </a:lnTo>
                <a:lnTo>
                  <a:pt x="1200418" y="2174681"/>
                </a:lnTo>
                <a:lnTo>
                  <a:pt x="0" y="2174681"/>
                </a:lnTo>
                <a:close/>
              </a:path>
            </a:pathLst>
          </a:custGeom>
          <a:solidFill>
            <a:srgbClr val="B2B2B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B2B2B2"/>
              </a:solidFill>
            </a:endParaRPr>
          </a:p>
        </p:txBody>
      </p:sp>
    </p:spTree>
    <p:extLst>
      <p:ext uri="{BB962C8B-B14F-4D97-AF65-F5344CB8AC3E}">
        <p14:creationId xmlns:p14="http://schemas.microsoft.com/office/powerpoint/2010/main" val="1902917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9">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79267" y="16137863"/>
            <a:ext cx="12771983" cy="4561549"/>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137857"/>
            <a:ext cx="17505582" cy="4561555"/>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B682EBEA-2135-4FAA-BCF8-5FEAAACCFA18}"/>
              </a:ext>
            </a:extLst>
          </p:cNvPr>
          <p:cNvSpPr>
            <a:spLocks noGrp="1"/>
          </p:cNvSpPr>
          <p:nvPr>
            <p:ph type="title"/>
          </p:nvPr>
        </p:nvSpPr>
        <p:spPr>
          <a:xfrm>
            <a:off x="2263960" y="16690777"/>
            <a:ext cx="13567217" cy="3309041"/>
          </a:xfrm>
        </p:spPr>
        <p:txBody>
          <a:bodyPr>
            <a:normAutofit/>
          </a:bodyPr>
          <a:lstStyle/>
          <a:p>
            <a:r>
              <a:rPr lang="en-US" sz="10800">
                <a:solidFill>
                  <a:srgbClr val="303030"/>
                </a:solidFill>
                <a:cs typeface="Calibri Light"/>
              </a:rPr>
              <a:t>Introduction</a:t>
            </a:r>
            <a:endParaRPr lang="en-US" sz="10800">
              <a:solidFill>
                <a:srgbClr val="303030"/>
              </a:solidFill>
            </a:endParaRPr>
          </a:p>
        </p:txBody>
      </p:sp>
      <p:pic>
        <p:nvPicPr>
          <p:cNvPr id="9" name="Graphic 6">
            <a:extLst>
              <a:ext uri="{FF2B5EF4-FFF2-40B4-BE49-F238E27FC236}">
                <a16:creationId xmlns:a16="http://schemas.microsoft.com/office/drawing/2014/main" id="{3FCB2C70-C150-489F-AB61-A90CC13F8A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22111" y="2913250"/>
            <a:ext cx="12040149" cy="12040149"/>
          </a:xfrm>
          <a:prstGeom prst="rect">
            <a:avLst/>
          </a:prstGeom>
        </p:spPr>
      </p:pic>
      <p:sp>
        <p:nvSpPr>
          <p:cNvPr id="3" name="Content Placeholder 2">
            <a:extLst>
              <a:ext uri="{FF2B5EF4-FFF2-40B4-BE49-F238E27FC236}">
                <a16:creationId xmlns:a16="http://schemas.microsoft.com/office/drawing/2014/main" id="{A56C6496-5752-48DC-B5C2-8CD76FC04C26}"/>
              </a:ext>
            </a:extLst>
          </p:cNvPr>
          <p:cNvSpPr>
            <a:spLocks noGrp="1"/>
          </p:cNvSpPr>
          <p:nvPr>
            <p:ph idx="1"/>
          </p:nvPr>
        </p:nvSpPr>
        <p:spPr>
          <a:xfrm>
            <a:off x="17953670" y="2913247"/>
            <a:ext cx="9550553" cy="12134896"/>
          </a:xfrm>
        </p:spPr>
        <p:txBody>
          <a:bodyPr vert="horz" lIns="91440" tIns="45720" rIns="91440" bIns="45720" rtlCol="0" anchor="ctr">
            <a:normAutofit/>
          </a:bodyPr>
          <a:lstStyle/>
          <a:p>
            <a:pPr marL="689610" indent="-689610"/>
            <a:r>
              <a:rPr lang="en-US" sz="5400">
                <a:cs typeface="Calibri"/>
              </a:rPr>
              <a:t>This document became created in order to visualize the impact map which was elaborate regarding a potential chatbot solution</a:t>
            </a:r>
          </a:p>
          <a:p>
            <a:pPr marL="689610" indent="-689610"/>
            <a:r>
              <a:rPr lang="en-US" sz="5400">
                <a:cs typeface="Calibri"/>
              </a:rPr>
              <a:t>The impact becomes measured by the two key stakeholder which are the student and the teacher</a:t>
            </a:r>
          </a:p>
          <a:p>
            <a:pPr marL="689610" indent="-689610"/>
            <a:endParaRPr lang="en-US" sz="5400">
              <a:cs typeface="Calibri"/>
            </a:endParaRPr>
          </a:p>
        </p:txBody>
      </p:sp>
    </p:spTree>
    <p:extLst>
      <p:ext uri="{BB962C8B-B14F-4D97-AF65-F5344CB8AC3E}">
        <p14:creationId xmlns:p14="http://schemas.microsoft.com/office/powerpoint/2010/main" val="814048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62B6C-833C-49F7-9B85-06079B12D9D0}"/>
              </a:ext>
            </a:extLst>
          </p:cNvPr>
          <p:cNvSpPr>
            <a:spLocks noGrp="1"/>
          </p:cNvSpPr>
          <p:nvPr>
            <p:ph type="title"/>
          </p:nvPr>
        </p:nvSpPr>
        <p:spPr>
          <a:xfrm>
            <a:off x="1997273" y="7064089"/>
            <a:ext cx="10116061" cy="6659440"/>
          </a:xfrm>
        </p:spPr>
        <p:txBody>
          <a:bodyPr>
            <a:normAutofit/>
          </a:bodyPr>
          <a:lstStyle/>
          <a:p>
            <a:r>
              <a:rPr lang="en-US">
                <a:cs typeface="Calibri Light"/>
              </a:rPr>
              <a:t>Impact Map</a:t>
            </a:r>
            <a:endParaRPr lang="en-US" dirty="0"/>
          </a:p>
        </p:txBody>
      </p:sp>
      <p:sp>
        <p:nvSpPr>
          <p:cNvPr id="9" name="Freeform 5">
            <a:extLst>
              <a:ext uri="{FF2B5EF4-FFF2-40B4-BE49-F238E27FC236}">
                <a16:creationId xmlns:a16="http://schemas.microsoft.com/office/drawing/2014/main" id="{AF1E5E62-9EB9-408E-AE53-A04A4C811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4107724" cy="643182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Graphic 5">
            <a:extLst>
              <a:ext uri="{FF2B5EF4-FFF2-40B4-BE49-F238E27FC236}">
                <a16:creationId xmlns:a16="http://schemas.microsoft.com/office/drawing/2014/main" id="{C0FC3513-3D1D-4F32-AAA5-851A59FAD9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866883" y="1910949"/>
            <a:ext cx="10291982" cy="10291982"/>
          </a:xfrm>
          <a:prstGeom prst="rect">
            <a:avLst/>
          </a:prstGeom>
        </p:spPr>
      </p:pic>
      <p:sp>
        <p:nvSpPr>
          <p:cNvPr id="11" name="Freeform 7">
            <a:extLst>
              <a:ext uri="{FF2B5EF4-FFF2-40B4-BE49-F238E27FC236}">
                <a16:creationId xmlns:a16="http://schemas.microsoft.com/office/drawing/2014/main" id="{9C5704B2-7C5B-4738-AF0D-4A2756A6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32633" y="14135601"/>
            <a:ext cx="14118617" cy="6563811"/>
          </a:xfrm>
          <a:custGeom>
            <a:avLst/>
            <a:gdLst>
              <a:gd name="connsiteX0" fmla="*/ 1007162 w 5925190"/>
              <a:gd name="connsiteY0" fmla="*/ 0 h 2174681"/>
              <a:gd name="connsiteX1" fmla="*/ 5925190 w 5925190"/>
              <a:gd name="connsiteY1" fmla="*/ 0 h 2174681"/>
              <a:gd name="connsiteX2" fmla="*/ 5925190 w 5925190"/>
              <a:gd name="connsiteY2" fmla="*/ 2174681 h 2174681"/>
              <a:gd name="connsiteX3" fmla="*/ 0 w 5925190"/>
              <a:gd name="connsiteY3" fmla="*/ 2174681 h 2174681"/>
            </a:gdLst>
            <a:ahLst/>
            <a:cxnLst>
              <a:cxn ang="0">
                <a:pos x="connsiteX0" y="connsiteY0"/>
              </a:cxn>
              <a:cxn ang="0">
                <a:pos x="connsiteX1" y="connsiteY1"/>
              </a:cxn>
              <a:cxn ang="0">
                <a:pos x="connsiteX2" y="connsiteY2"/>
              </a:cxn>
              <a:cxn ang="0">
                <a:pos x="connsiteX3" y="connsiteY3"/>
              </a:cxn>
            </a:cxnLst>
            <a:rect l="l" t="t" r="r" b="b"/>
            <a:pathLst>
              <a:path w="5925190" h="2174681">
                <a:moveTo>
                  <a:pt x="1007162" y="0"/>
                </a:moveTo>
                <a:lnTo>
                  <a:pt x="5925190" y="0"/>
                </a:lnTo>
                <a:lnTo>
                  <a:pt x="5925190" y="2174681"/>
                </a:lnTo>
                <a:lnTo>
                  <a:pt x="0" y="2174681"/>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6">
            <a:extLst>
              <a:ext uri="{FF2B5EF4-FFF2-40B4-BE49-F238E27FC236}">
                <a16:creationId xmlns:a16="http://schemas.microsoft.com/office/drawing/2014/main" id="{DFB36DC4-A410-4DF1-8453-1D85743F5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4135601"/>
            <a:ext cx="16901020" cy="6563811"/>
          </a:xfrm>
          <a:custGeom>
            <a:avLst/>
            <a:gdLst>
              <a:gd name="connsiteX0" fmla="*/ 0 w 7092887"/>
              <a:gd name="connsiteY0" fmla="*/ 0 h 2174681"/>
              <a:gd name="connsiteX1" fmla="*/ 7092887 w 7092887"/>
              <a:gd name="connsiteY1" fmla="*/ 0 h 2174681"/>
              <a:gd name="connsiteX2" fmla="*/ 6085725 w 7092887"/>
              <a:gd name="connsiteY2" fmla="*/ 2174681 h 2174681"/>
              <a:gd name="connsiteX3" fmla="*/ 1524000 w 7092887"/>
              <a:gd name="connsiteY3" fmla="*/ 2174681 h 2174681"/>
              <a:gd name="connsiteX4" fmla="*/ 1200418 w 7092887"/>
              <a:gd name="connsiteY4" fmla="*/ 2174681 h 2174681"/>
              <a:gd name="connsiteX5" fmla="*/ 0 w 7092887"/>
              <a:gd name="connsiteY5" fmla="*/ 2174681 h 2174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92887" h="2174681">
                <a:moveTo>
                  <a:pt x="0" y="0"/>
                </a:moveTo>
                <a:lnTo>
                  <a:pt x="7092887" y="0"/>
                </a:lnTo>
                <a:lnTo>
                  <a:pt x="6085725" y="2174681"/>
                </a:lnTo>
                <a:lnTo>
                  <a:pt x="1524000" y="2174681"/>
                </a:lnTo>
                <a:lnTo>
                  <a:pt x="1200418" y="2174681"/>
                </a:lnTo>
                <a:lnTo>
                  <a:pt x="0" y="2174681"/>
                </a:lnTo>
                <a:close/>
              </a:path>
            </a:pathLst>
          </a:custGeom>
          <a:solidFill>
            <a:srgbClr val="B2B2B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B2B2B2"/>
              </a:solidFill>
            </a:endParaRPr>
          </a:p>
        </p:txBody>
      </p:sp>
    </p:spTree>
    <p:extLst>
      <p:ext uri="{BB962C8B-B14F-4D97-AF65-F5344CB8AC3E}">
        <p14:creationId xmlns:p14="http://schemas.microsoft.com/office/powerpoint/2010/main" val="1974721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B708A7-59FA-442C-977E-184F545ABAD2}"/>
              </a:ext>
            </a:extLst>
          </p:cNvPr>
          <p:cNvSpPr>
            <a:spLocks noGrp="1"/>
          </p:cNvSpPr>
          <p:nvPr>
            <p:ph type="title"/>
          </p:nvPr>
        </p:nvSpPr>
        <p:spPr/>
        <p:txBody>
          <a:bodyPr/>
          <a:lstStyle/>
          <a:p>
            <a:r>
              <a:rPr lang="en-US" dirty="0"/>
              <a:t>Legend</a:t>
            </a:r>
          </a:p>
        </p:txBody>
      </p:sp>
      <p:pic>
        <p:nvPicPr>
          <p:cNvPr id="5" name="Espace réservé du contenu 4">
            <a:extLst>
              <a:ext uri="{FF2B5EF4-FFF2-40B4-BE49-F238E27FC236}">
                <a16:creationId xmlns:a16="http://schemas.microsoft.com/office/drawing/2014/main" id="{F2BC7173-1161-4F57-91CA-982F0F81A2E5}"/>
              </a:ext>
            </a:extLst>
          </p:cNvPr>
          <p:cNvPicPr>
            <a:picLocks noGrp="1" noChangeAspect="1"/>
          </p:cNvPicPr>
          <p:nvPr>
            <p:ph idx="1"/>
          </p:nvPr>
        </p:nvPicPr>
        <p:blipFill>
          <a:blip r:embed="rId2"/>
          <a:stretch>
            <a:fillRect/>
          </a:stretch>
        </p:blipFill>
        <p:spPr>
          <a:xfrm>
            <a:off x="4127264" y="6284893"/>
            <a:ext cx="3922409" cy="1794688"/>
          </a:xfrm>
          <a:prstGeom prst="rect">
            <a:avLst/>
          </a:prstGeom>
        </p:spPr>
      </p:pic>
      <p:sp>
        <p:nvSpPr>
          <p:cNvPr id="6" name="ZoneTexte 5">
            <a:extLst>
              <a:ext uri="{FF2B5EF4-FFF2-40B4-BE49-F238E27FC236}">
                <a16:creationId xmlns:a16="http://schemas.microsoft.com/office/drawing/2014/main" id="{9CEB8535-66DB-4C7E-9524-686E277D3F62}"/>
              </a:ext>
            </a:extLst>
          </p:cNvPr>
          <p:cNvSpPr txBox="1"/>
          <p:nvPr/>
        </p:nvSpPr>
        <p:spPr>
          <a:xfrm>
            <a:off x="10145263" y="6608061"/>
            <a:ext cx="5164137" cy="646331"/>
          </a:xfrm>
          <a:prstGeom prst="rect">
            <a:avLst/>
          </a:prstGeom>
          <a:noFill/>
        </p:spPr>
        <p:txBody>
          <a:bodyPr wrap="square" rtlCol="0">
            <a:spAutoFit/>
          </a:bodyPr>
          <a:lstStyle/>
          <a:p>
            <a:r>
              <a:rPr lang="en-US" sz="3600" dirty="0"/>
              <a:t>Business goals / why?</a:t>
            </a:r>
          </a:p>
        </p:txBody>
      </p:sp>
      <p:pic>
        <p:nvPicPr>
          <p:cNvPr id="9" name="Image 8">
            <a:extLst>
              <a:ext uri="{FF2B5EF4-FFF2-40B4-BE49-F238E27FC236}">
                <a16:creationId xmlns:a16="http://schemas.microsoft.com/office/drawing/2014/main" id="{423DA5DE-DC88-455E-89C6-7834A9690C8D}"/>
              </a:ext>
            </a:extLst>
          </p:cNvPr>
          <p:cNvPicPr>
            <a:picLocks noChangeAspect="1"/>
          </p:cNvPicPr>
          <p:nvPr/>
        </p:nvPicPr>
        <p:blipFill>
          <a:blip r:embed="rId3"/>
          <a:stretch>
            <a:fillRect/>
          </a:stretch>
        </p:blipFill>
        <p:spPr>
          <a:xfrm>
            <a:off x="4127264" y="8946069"/>
            <a:ext cx="3922409" cy="1807181"/>
          </a:xfrm>
          <a:prstGeom prst="rect">
            <a:avLst/>
          </a:prstGeom>
        </p:spPr>
      </p:pic>
      <p:sp>
        <p:nvSpPr>
          <p:cNvPr id="10" name="ZoneTexte 9">
            <a:extLst>
              <a:ext uri="{FF2B5EF4-FFF2-40B4-BE49-F238E27FC236}">
                <a16:creationId xmlns:a16="http://schemas.microsoft.com/office/drawing/2014/main" id="{8665D882-7BE4-44F9-A408-ADA5021993D0}"/>
              </a:ext>
            </a:extLst>
          </p:cNvPr>
          <p:cNvSpPr txBox="1"/>
          <p:nvPr/>
        </p:nvSpPr>
        <p:spPr>
          <a:xfrm>
            <a:off x="10145263" y="9309810"/>
            <a:ext cx="5164137" cy="646331"/>
          </a:xfrm>
          <a:prstGeom prst="rect">
            <a:avLst/>
          </a:prstGeom>
          <a:noFill/>
        </p:spPr>
        <p:txBody>
          <a:bodyPr wrap="square" rtlCol="0">
            <a:spAutoFit/>
          </a:bodyPr>
          <a:lstStyle/>
          <a:p>
            <a:r>
              <a:rPr lang="en-US" sz="3600" dirty="0"/>
              <a:t>People/ who?</a:t>
            </a:r>
          </a:p>
        </p:txBody>
      </p:sp>
      <p:pic>
        <p:nvPicPr>
          <p:cNvPr id="12" name="Image 11">
            <a:extLst>
              <a:ext uri="{FF2B5EF4-FFF2-40B4-BE49-F238E27FC236}">
                <a16:creationId xmlns:a16="http://schemas.microsoft.com/office/drawing/2014/main" id="{8EA2B4BC-CCC4-4966-9BCE-7517F8D9E93D}"/>
              </a:ext>
            </a:extLst>
          </p:cNvPr>
          <p:cNvPicPr>
            <a:picLocks noChangeAspect="1"/>
          </p:cNvPicPr>
          <p:nvPr/>
        </p:nvPicPr>
        <p:blipFill>
          <a:blip r:embed="rId4"/>
          <a:stretch>
            <a:fillRect/>
          </a:stretch>
        </p:blipFill>
        <p:spPr>
          <a:xfrm>
            <a:off x="4127261" y="11619732"/>
            <a:ext cx="4168480" cy="1912148"/>
          </a:xfrm>
          <a:prstGeom prst="rect">
            <a:avLst/>
          </a:prstGeom>
        </p:spPr>
      </p:pic>
      <p:sp>
        <p:nvSpPr>
          <p:cNvPr id="13" name="ZoneTexte 12">
            <a:extLst>
              <a:ext uri="{FF2B5EF4-FFF2-40B4-BE49-F238E27FC236}">
                <a16:creationId xmlns:a16="http://schemas.microsoft.com/office/drawing/2014/main" id="{F734745A-C979-4F56-A80B-1A83327F47C7}"/>
              </a:ext>
            </a:extLst>
          </p:cNvPr>
          <p:cNvSpPr txBox="1"/>
          <p:nvPr/>
        </p:nvSpPr>
        <p:spPr>
          <a:xfrm>
            <a:off x="10145262" y="12027903"/>
            <a:ext cx="10679097" cy="1754326"/>
          </a:xfrm>
          <a:prstGeom prst="rect">
            <a:avLst/>
          </a:prstGeom>
          <a:noFill/>
        </p:spPr>
        <p:txBody>
          <a:bodyPr wrap="square" rtlCol="0" anchor="t">
            <a:spAutoFit/>
          </a:bodyPr>
          <a:lstStyle/>
          <a:p>
            <a:r>
              <a:rPr lang="en-US" sz="3600" dirty="0"/>
              <a:t>Change of behavior/ How?</a:t>
            </a:r>
            <a:br>
              <a:rPr lang="en-US" sz="3600" dirty="0">
                <a:cs typeface="Calibri"/>
              </a:rPr>
            </a:br>
            <a:r>
              <a:rPr lang="en-US" sz="3600" dirty="0">
                <a:ea typeface="+mn-lt"/>
                <a:cs typeface="+mn-lt"/>
              </a:rPr>
              <a:t>How can people’s behavior change? (Things we cannot control)</a:t>
            </a:r>
            <a:endParaRPr lang="en-US" sz="3600" dirty="0"/>
          </a:p>
        </p:txBody>
      </p:sp>
      <p:pic>
        <p:nvPicPr>
          <p:cNvPr id="15" name="Image 14">
            <a:extLst>
              <a:ext uri="{FF2B5EF4-FFF2-40B4-BE49-F238E27FC236}">
                <a16:creationId xmlns:a16="http://schemas.microsoft.com/office/drawing/2014/main" id="{34DC76ED-38F7-4C55-99AE-67537674B1FB}"/>
              </a:ext>
            </a:extLst>
          </p:cNvPr>
          <p:cNvPicPr>
            <a:picLocks noChangeAspect="1"/>
          </p:cNvPicPr>
          <p:nvPr/>
        </p:nvPicPr>
        <p:blipFill>
          <a:blip r:embed="rId5"/>
          <a:stretch>
            <a:fillRect/>
          </a:stretch>
        </p:blipFill>
        <p:spPr>
          <a:xfrm>
            <a:off x="4127263" y="14398365"/>
            <a:ext cx="4264089" cy="1912148"/>
          </a:xfrm>
          <a:prstGeom prst="rect">
            <a:avLst/>
          </a:prstGeom>
        </p:spPr>
      </p:pic>
      <p:sp>
        <p:nvSpPr>
          <p:cNvPr id="16" name="ZoneTexte 15">
            <a:extLst>
              <a:ext uri="{FF2B5EF4-FFF2-40B4-BE49-F238E27FC236}">
                <a16:creationId xmlns:a16="http://schemas.microsoft.com/office/drawing/2014/main" id="{B38F3072-3AD1-4DF6-A5F0-9316F349BFDE}"/>
              </a:ext>
            </a:extLst>
          </p:cNvPr>
          <p:cNvSpPr txBox="1"/>
          <p:nvPr/>
        </p:nvSpPr>
        <p:spPr>
          <a:xfrm>
            <a:off x="10145261" y="14708111"/>
            <a:ext cx="10461973" cy="1754326"/>
          </a:xfrm>
          <a:prstGeom prst="rect">
            <a:avLst/>
          </a:prstGeom>
          <a:noFill/>
        </p:spPr>
        <p:txBody>
          <a:bodyPr wrap="square" rtlCol="0" anchor="t">
            <a:spAutoFit/>
          </a:bodyPr>
          <a:lstStyle/>
          <a:p>
            <a:r>
              <a:rPr lang="en-US" sz="3600" dirty="0"/>
              <a:t>Deliverables/ What?</a:t>
            </a:r>
          </a:p>
          <a:p>
            <a:r>
              <a:rPr lang="en-US" sz="3600" dirty="0">
                <a:ea typeface="+mn-lt"/>
                <a:cs typeface="+mn-lt"/>
              </a:rPr>
              <a:t>How can the project team support the required impacts?  (In our control)</a:t>
            </a:r>
            <a:endParaRPr lang="en-US" dirty="0"/>
          </a:p>
        </p:txBody>
      </p:sp>
      <p:pic>
        <p:nvPicPr>
          <p:cNvPr id="18" name="Image 17">
            <a:extLst>
              <a:ext uri="{FF2B5EF4-FFF2-40B4-BE49-F238E27FC236}">
                <a16:creationId xmlns:a16="http://schemas.microsoft.com/office/drawing/2014/main" id="{74814657-95DC-4E5E-8BF6-3B2334B902C9}"/>
              </a:ext>
            </a:extLst>
          </p:cNvPr>
          <p:cNvPicPr>
            <a:picLocks noChangeAspect="1"/>
          </p:cNvPicPr>
          <p:nvPr/>
        </p:nvPicPr>
        <p:blipFill>
          <a:blip r:embed="rId6"/>
          <a:stretch>
            <a:fillRect/>
          </a:stretch>
        </p:blipFill>
        <p:spPr>
          <a:xfrm>
            <a:off x="4127263" y="17004991"/>
            <a:ext cx="4168481" cy="1917310"/>
          </a:xfrm>
          <a:prstGeom prst="rect">
            <a:avLst/>
          </a:prstGeom>
        </p:spPr>
      </p:pic>
      <p:sp>
        <p:nvSpPr>
          <p:cNvPr id="19" name="ZoneTexte 18">
            <a:extLst>
              <a:ext uri="{FF2B5EF4-FFF2-40B4-BE49-F238E27FC236}">
                <a16:creationId xmlns:a16="http://schemas.microsoft.com/office/drawing/2014/main" id="{ED56B005-5248-4F6F-AD75-79DEDFF5C479}"/>
              </a:ext>
            </a:extLst>
          </p:cNvPr>
          <p:cNvSpPr txBox="1"/>
          <p:nvPr/>
        </p:nvSpPr>
        <p:spPr>
          <a:xfrm>
            <a:off x="10145261" y="17216903"/>
            <a:ext cx="5164137" cy="1200329"/>
          </a:xfrm>
          <a:prstGeom prst="rect">
            <a:avLst/>
          </a:prstGeom>
          <a:noFill/>
        </p:spPr>
        <p:txBody>
          <a:bodyPr wrap="square" rtlCol="0">
            <a:spAutoFit/>
          </a:bodyPr>
          <a:lstStyle/>
          <a:p>
            <a:r>
              <a:rPr lang="en-US" sz="3600" dirty="0"/>
              <a:t>Derived requirements or tasks.  (Sub What)</a:t>
            </a:r>
          </a:p>
        </p:txBody>
      </p:sp>
    </p:spTree>
    <p:extLst>
      <p:ext uri="{BB962C8B-B14F-4D97-AF65-F5344CB8AC3E}">
        <p14:creationId xmlns:p14="http://schemas.microsoft.com/office/powerpoint/2010/main" val="2193215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B35CFC8D-AF6F-4ECB-88E2-EC9569CC91C9}"/>
              </a:ext>
            </a:extLst>
          </p:cNvPr>
          <p:cNvSpPr/>
          <p:nvPr/>
        </p:nvSpPr>
        <p:spPr>
          <a:xfrm>
            <a:off x="779723" y="9525425"/>
            <a:ext cx="2539926" cy="977281"/>
          </a:xfrm>
          <a:prstGeom prst="round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3416" tIns="46709" rIns="93416" bIns="46709" numCol="1" spcCol="0" rtlCol="0" fromWordArt="0" anchor="ctr" anchorCtr="0" forceAA="0" compatLnSpc="1">
            <a:prstTxWarp prst="textNoShape">
              <a:avLst/>
            </a:prstTxWarp>
            <a:noAutofit/>
          </a:bodyPr>
          <a:lstStyle/>
          <a:p>
            <a:pPr algn="ctr"/>
            <a:r>
              <a:rPr lang="en-US" sz="2050" dirty="0">
                <a:solidFill>
                  <a:schemeClr val="accent1">
                    <a:lumMod val="75000"/>
                  </a:schemeClr>
                </a:solidFill>
              </a:rPr>
              <a:t>Facilitate and improve the learning process</a:t>
            </a:r>
            <a:endParaRPr lang="en-US" sz="2050" dirty="0">
              <a:solidFill>
                <a:schemeClr val="accent1">
                  <a:lumMod val="75000"/>
                </a:schemeClr>
              </a:solidFill>
              <a:cs typeface="Calibri"/>
            </a:endParaRPr>
          </a:p>
        </p:txBody>
      </p:sp>
      <p:cxnSp>
        <p:nvCxnSpPr>
          <p:cNvPr id="6" name="Connecteur : en angle 5">
            <a:extLst>
              <a:ext uri="{FF2B5EF4-FFF2-40B4-BE49-F238E27FC236}">
                <a16:creationId xmlns:a16="http://schemas.microsoft.com/office/drawing/2014/main" id="{BF2E09EC-A369-4B7B-8455-327908FE019C}"/>
              </a:ext>
              <a:ext uri="{C183D7F6-B498-43B3-948B-1728B52AA6E4}">
                <adec:decorative xmlns:adec="http://schemas.microsoft.com/office/drawing/2017/decorative" val="0"/>
              </a:ext>
            </a:extLst>
          </p:cNvPr>
          <p:cNvCxnSpPr>
            <a:cxnSpLocks/>
            <a:stCxn id="17" idx="2"/>
            <a:endCxn id="4" idx="0"/>
          </p:cNvCxnSpPr>
          <p:nvPr/>
        </p:nvCxnSpPr>
        <p:spPr>
          <a:xfrm rot="10800000" flipV="1">
            <a:off x="2049690" y="8036415"/>
            <a:ext cx="3394751" cy="1489009"/>
          </a:xfrm>
          <a:prstGeom prst="curvedConnector2">
            <a:avLst/>
          </a:prstGeom>
        </p:spPr>
        <p:style>
          <a:lnRef idx="1">
            <a:schemeClr val="accent1"/>
          </a:lnRef>
          <a:fillRef idx="0">
            <a:schemeClr val="accent1"/>
          </a:fillRef>
          <a:effectRef idx="0">
            <a:schemeClr val="accent1"/>
          </a:effectRef>
          <a:fontRef idx="minor">
            <a:schemeClr val="tx1"/>
          </a:fontRef>
        </p:style>
      </p:cxnSp>
      <p:sp>
        <p:nvSpPr>
          <p:cNvPr id="17" name="Ellipse 16">
            <a:extLst>
              <a:ext uri="{FF2B5EF4-FFF2-40B4-BE49-F238E27FC236}">
                <a16:creationId xmlns:a16="http://schemas.microsoft.com/office/drawing/2014/main" id="{21DE810A-7A07-4FE6-BAD5-03CA0796B186}"/>
              </a:ext>
            </a:extLst>
          </p:cNvPr>
          <p:cNvSpPr/>
          <p:nvPr/>
        </p:nvSpPr>
        <p:spPr>
          <a:xfrm>
            <a:off x="5444440" y="7933565"/>
            <a:ext cx="208391" cy="2056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416" tIns="46709" rIns="93416" bIns="46709" numCol="1" spcCol="0" rtlCol="0" fromWordArt="0" anchor="ctr" anchorCtr="0" forceAA="0" compatLnSpc="1">
            <a:prstTxWarp prst="textNoShape">
              <a:avLst/>
            </a:prstTxWarp>
            <a:noAutofit/>
          </a:bodyPr>
          <a:lstStyle/>
          <a:p>
            <a:pPr algn="ctr"/>
            <a:endParaRPr lang="en-US" sz="2053"/>
          </a:p>
        </p:txBody>
      </p:sp>
      <p:cxnSp>
        <p:nvCxnSpPr>
          <p:cNvPr id="26" name="Connecteur : en angle 25">
            <a:extLst>
              <a:ext uri="{FF2B5EF4-FFF2-40B4-BE49-F238E27FC236}">
                <a16:creationId xmlns:a16="http://schemas.microsoft.com/office/drawing/2014/main" id="{70CCB1DD-D5B2-4EB5-A5B1-F80EE0FC72A5}"/>
              </a:ext>
            </a:extLst>
          </p:cNvPr>
          <p:cNvCxnSpPr>
            <a:cxnSpLocks/>
            <a:stCxn id="17" idx="0"/>
            <a:endCxn id="83" idx="1"/>
          </p:cNvCxnSpPr>
          <p:nvPr/>
        </p:nvCxnSpPr>
        <p:spPr>
          <a:xfrm rot="5400000" flipH="1" flipV="1">
            <a:off x="5730144" y="5642780"/>
            <a:ext cx="2109274" cy="2472296"/>
          </a:xfrm>
          <a:prstGeom prst="curvedConnector2">
            <a:avLst/>
          </a:prstGeom>
        </p:spPr>
        <p:style>
          <a:lnRef idx="1">
            <a:schemeClr val="accent1"/>
          </a:lnRef>
          <a:fillRef idx="0">
            <a:schemeClr val="accent1"/>
          </a:fillRef>
          <a:effectRef idx="0">
            <a:schemeClr val="accent1"/>
          </a:effectRef>
          <a:fontRef idx="minor">
            <a:schemeClr val="tx1"/>
          </a:fontRef>
        </p:style>
      </p:cxnSp>
      <p:cxnSp>
        <p:nvCxnSpPr>
          <p:cNvPr id="27" name="Connecteur : en angle 26">
            <a:extLst>
              <a:ext uri="{FF2B5EF4-FFF2-40B4-BE49-F238E27FC236}">
                <a16:creationId xmlns:a16="http://schemas.microsoft.com/office/drawing/2014/main" id="{5E8ED924-CE57-46CB-A02E-2DC92F46994C}"/>
              </a:ext>
            </a:extLst>
          </p:cNvPr>
          <p:cNvCxnSpPr>
            <a:cxnSpLocks/>
            <a:stCxn id="17" idx="4"/>
          </p:cNvCxnSpPr>
          <p:nvPr/>
        </p:nvCxnSpPr>
        <p:spPr>
          <a:xfrm rot="16200000" flipH="1">
            <a:off x="6228604" y="7459291"/>
            <a:ext cx="1233536" cy="2593476"/>
          </a:xfrm>
          <a:prstGeom prst="curvedConnector2">
            <a:avLst/>
          </a:prstGeom>
        </p:spPr>
        <p:style>
          <a:lnRef idx="1">
            <a:schemeClr val="accent1"/>
          </a:lnRef>
          <a:fillRef idx="0">
            <a:schemeClr val="accent1"/>
          </a:fillRef>
          <a:effectRef idx="0">
            <a:schemeClr val="accent1"/>
          </a:effectRef>
          <a:fontRef idx="minor">
            <a:schemeClr val="tx1"/>
          </a:fontRef>
        </p:style>
      </p:cxnSp>
      <p:sp>
        <p:nvSpPr>
          <p:cNvPr id="30" name="Ellipse 29">
            <a:extLst>
              <a:ext uri="{FF2B5EF4-FFF2-40B4-BE49-F238E27FC236}">
                <a16:creationId xmlns:a16="http://schemas.microsoft.com/office/drawing/2014/main" id="{94C807B3-B26D-4B55-8EA0-E9FE9A116602}"/>
              </a:ext>
            </a:extLst>
          </p:cNvPr>
          <p:cNvSpPr/>
          <p:nvPr/>
        </p:nvSpPr>
        <p:spPr>
          <a:xfrm>
            <a:off x="11623664" y="5256508"/>
            <a:ext cx="208391" cy="2056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416" tIns="46709" rIns="93416" bIns="46709" numCol="1" spcCol="0" rtlCol="0" fromWordArt="0" anchor="ctr" anchorCtr="0" forceAA="0" compatLnSpc="1">
            <a:prstTxWarp prst="textNoShape">
              <a:avLst/>
            </a:prstTxWarp>
            <a:noAutofit/>
          </a:bodyPr>
          <a:lstStyle/>
          <a:p>
            <a:pPr algn="ctr"/>
            <a:endParaRPr lang="en-US" sz="2053"/>
          </a:p>
        </p:txBody>
      </p:sp>
      <p:sp>
        <p:nvSpPr>
          <p:cNvPr id="32" name="Ellipse 31">
            <a:extLst>
              <a:ext uri="{FF2B5EF4-FFF2-40B4-BE49-F238E27FC236}">
                <a16:creationId xmlns:a16="http://schemas.microsoft.com/office/drawing/2014/main" id="{1EABA497-63EA-4E83-B2A8-6E7A1C7F36CC}"/>
              </a:ext>
            </a:extLst>
          </p:cNvPr>
          <p:cNvSpPr/>
          <p:nvPr/>
        </p:nvSpPr>
        <p:spPr>
          <a:xfrm>
            <a:off x="7581684" y="11633999"/>
            <a:ext cx="208391" cy="2056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416" tIns="46709" rIns="93416" bIns="46709" numCol="1" spcCol="0" rtlCol="0" fromWordArt="0" anchor="ctr" anchorCtr="0" forceAA="0" compatLnSpc="1">
            <a:prstTxWarp prst="textNoShape">
              <a:avLst/>
            </a:prstTxWarp>
            <a:noAutofit/>
          </a:bodyPr>
          <a:lstStyle/>
          <a:p>
            <a:pPr algn="ctr"/>
            <a:endParaRPr lang="en-US" sz="2053"/>
          </a:p>
        </p:txBody>
      </p:sp>
      <p:cxnSp>
        <p:nvCxnSpPr>
          <p:cNvPr id="33" name="Connecteur : en angle 32">
            <a:extLst>
              <a:ext uri="{FF2B5EF4-FFF2-40B4-BE49-F238E27FC236}">
                <a16:creationId xmlns:a16="http://schemas.microsoft.com/office/drawing/2014/main" id="{9E751FCC-C800-4A10-9B55-9B7332A93B61}"/>
              </a:ext>
            </a:extLst>
          </p:cNvPr>
          <p:cNvCxnSpPr>
            <a:cxnSpLocks/>
            <a:stCxn id="32" idx="0"/>
            <a:endCxn id="88" idx="1"/>
          </p:cNvCxnSpPr>
          <p:nvPr/>
        </p:nvCxnSpPr>
        <p:spPr>
          <a:xfrm rot="5400000" flipH="1" flipV="1">
            <a:off x="8382856" y="10644405"/>
            <a:ext cx="292619" cy="1686570"/>
          </a:xfrm>
          <a:prstGeom prst="curvedConnector2">
            <a:avLst/>
          </a:prstGeom>
        </p:spPr>
        <p:style>
          <a:lnRef idx="1">
            <a:schemeClr val="accent1"/>
          </a:lnRef>
          <a:fillRef idx="0">
            <a:schemeClr val="accent1"/>
          </a:fillRef>
          <a:effectRef idx="0">
            <a:schemeClr val="accent1"/>
          </a:effectRef>
          <a:fontRef idx="minor">
            <a:schemeClr val="tx1"/>
          </a:fontRef>
        </p:style>
      </p:cxnSp>
      <p:cxnSp>
        <p:nvCxnSpPr>
          <p:cNvPr id="38" name="Connecteur : en angle 37">
            <a:extLst>
              <a:ext uri="{FF2B5EF4-FFF2-40B4-BE49-F238E27FC236}">
                <a16:creationId xmlns:a16="http://schemas.microsoft.com/office/drawing/2014/main" id="{20AD0AF1-C341-44D8-B486-AFDC6666E784}"/>
              </a:ext>
            </a:extLst>
          </p:cNvPr>
          <p:cNvCxnSpPr>
            <a:cxnSpLocks/>
            <a:stCxn id="30" idx="0"/>
            <a:endCxn id="90" idx="1"/>
          </p:cNvCxnSpPr>
          <p:nvPr/>
        </p:nvCxnSpPr>
        <p:spPr>
          <a:xfrm rot="5400000" flipH="1" flipV="1">
            <a:off x="11364997" y="3290524"/>
            <a:ext cx="2328851" cy="1603125"/>
          </a:xfrm>
          <a:prstGeom prst="curvedConnector2">
            <a:avLst/>
          </a:prstGeom>
        </p:spPr>
        <p:style>
          <a:lnRef idx="1">
            <a:schemeClr val="accent1"/>
          </a:lnRef>
          <a:fillRef idx="0">
            <a:schemeClr val="accent1"/>
          </a:fillRef>
          <a:effectRef idx="0">
            <a:schemeClr val="accent1"/>
          </a:effectRef>
          <a:fontRef idx="minor">
            <a:schemeClr val="tx1"/>
          </a:fontRef>
        </p:style>
      </p:cxnSp>
      <p:cxnSp>
        <p:nvCxnSpPr>
          <p:cNvPr id="50" name="Connecteur droit 49">
            <a:extLst>
              <a:ext uri="{FF2B5EF4-FFF2-40B4-BE49-F238E27FC236}">
                <a16:creationId xmlns:a16="http://schemas.microsoft.com/office/drawing/2014/main" id="{5A33B104-37A7-46FE-B985-86AF539AB0F3}"/>
              </a:ext>
            </a:extLst>
          </p:cNvPr>
          <p:cNvCxnSpPr>
            <a:cxnSpLocks/>
            <a:endCxn id="91" idx="1"/>
          </p:cNvCxnSpPr>
          <p:nvPr/>
        </p:nvCxnSpPr>
        <p:spPr>
          <a:xfrm flipV="1">
            <a:off x="11722839" y="4854398"/>
            <a:ext cx="1801031" cy="468852"/>
          </a:xfrm>
          <a:prstGeom prst="line">
            <a:avLst/>
          </a:prstGeom>
        </p:spPr>
        <p:style>
          <a:lnRef idx="1">
            <a:schemeClr val="accent1"/>
          </a:lnRef>
          <a:fillRef idx="0">
            <a:schemeClr val="accent1"/>
          </a:fillRef>
          <a:effectRef idx="0">
            <a:schemeClr val="accent1"/>
          </a:effectRef>
          <a:fontRef idx="minor">
            <a:schemeClr val="tx1"/>
          </a:fontRef>
        </p:style>
      </p:cxnSp>
      <p:sp>
        <p:nvSpPr>
          <p:cNvPr id="53" name="Ellipse 52">
            <a:extLst>
              <a:ext uri="{FF2B5EF4-FFF2-40B4-BE49-F238E27FC236}">
                <a16:creationId xmlns:a16="http://schemas.microsoft.com/office/drawing/2014/main" id="{F28D7F08-43CF-4F65-BF35-21EE731F394A}"/>
              </a:ext>
            </a:extLst>
          </p:cNvPr>
          <p:cNvSpPr/>
          <p:nvPr/>
        </p:nvSpPr>
        <p:spPr>
          <a:xfrm>
            <a:off x="11762492" y="7246845"/>
            <a:ext cx="208391" cy="2056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416" tIns="46709" rIns="93416" bIns="46709" numCol="1" spcCol="0" rtlCol="0" fromWordArt="0" anchor="ctr" anchorCtr="0" forceAA="0" compatLnSpc="1">
            <a:prstTxWarp prst="textNoShape">
              <a:avLst/>
            </a:prstTxWarp>
            <a:noAutofit/>
          </a:bodyPr>
          <a:lstStyle/>
          <a:p>
            <a:pPr algn="ctr"/>
            <a:endParaRPr lang="en-US" sz="2053"/>
          </a:p>
        </p:txBody>
      </p:sp>
      <p:cxnSp>
        <p:nvCxnSpPr>
          <p:cNvPr id="54" name="Connecteur : en angle 53">
            <a:extLst>
              <a:ext uri="{FF2B5EF4-FFF2-40B4-BE49-F238E27FC236}">
                <a16:creationId xmlns:a16="http://schemas.microsoft.com/office/drawing/2014/main" id="{BD989208-4358-464D-9AB9-F3B73A4B8792}"/>
              </a:ext>
            </a:extLst>
          </p:cNvPr>
          <p:cNvCxnSpPr>
            <a:cxnSpLocks/>
            <a:stCxn id="53" idx="0"/>
            <a:endCxn id="93" idx="1"/>
          </p:cNvCxnSpPr>
          <p:nvPr/>
        </p:nvCxnSpPr>
        <p:spPr>
          <a:xfrm rot="5400000" flipH="1" flipV="1">
            <a:off x="12514423" y="6082206"/>
            <a:ext cx="516904" cy="1812374"/>
          </a:xfrm>
          <a:prstGeom prst="curvedConnector2">
            <a:avLst/>
          </a:prstGeom>
        </p:spPr>
        <p:style>
          <a:lnRef idx="1">
            <a:schemeClr val="accent1"/>
          </a:lnRef>
          <a:fillRef idx="0">
            <a:schemeClr val="accent1"/>
          </a:fillRef>
          <a:effectRef idx="0">
            <a:schemeClr val="accent1"/>
          </a:effectRef>
          <a:fontRef idx="minor">
            <a:schemeClr val="tx1"/>
          </a:fontRef>
        </p:style>
      </p:cxnSp>
      <p:sp>
        <p:nvSpPr>
          <p:cNvPr id="57" name="Ellipse 56">
            <a:extLst>
              <a:ext uri="{FF2B5EF4-FFF2-40B4-BE49-F238E27FC236}">
                <a16:creationId xmlns:a16="http://schemas.microsoft.com/office/drawing/2014/main" id="{22533FE2-CDD3-43D4-9A1D-AC920F454E14}"/>
              </a:ext>
            </a:extLst>
          </p:cNvPr>
          <p:cNvSpPr/>
          <p:nvPr/>
        </p:nvSpPr>
        <p:spPr>
          <a:xfrm>
            <a:off x="12989672" y="10968969"/>
            <a:ext cx="208391" cy="2056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416" tIns="46709" rIns="93416" bIns="46709" numCol="1" spcCol="0" rtlCol="0" fromWordArt="0" anchor="ctr" anchorCtr="0" forceAA="0" compatLnSpc="1">
            <a:prstTxWarp prst="textNoShape">
              <a:avLst/>
            </a:prstTxWarp>
            <a:noAutofit/>
          </a:bodyPr>
          <a:lstStyle/>
          <a:p>
            <a:pPr algn="ctr"/>
            <a:endParaRPr lang="en-US" sz="2053"/>
          </a:p>
        </p:txBody>
      </p:sp>
      <p:cxnSp>
        <p:nvCxnSpPr>
          <p:cNvPr id="59" name="Connecteur : en angle 58">
            <a:extLst>
              <a:ext uri="{FF2B5EF4-FFF2-40B4-BE49-F238E27FC236}">
                <a16:creationId xmlns:a16="http://schemas.microsoft.com/office/drawing/2014/main" id="{0733AB5C-16C2-47D6-830C-0CB150D98528}"/>
              </a:ext>
            </a:extLst>
          </p:cNvPr>
          <p:cNvCxnSpPr>
            <a:cxnSpLocks/>
            <a:stCxn id="57" idx="4"/>
          </p:cNvCxnSpPr>
          <p:nvPr/>
        </p:nvCxnSpPr>
        <p:spPr>
          <a:xfrm rot="16200000" flipH="1">
            <a:off x="14554157" y="9714375"/>
            <a:ext cx="459336" cy="3379921"/>
          </a:xfrm>
          <a:prstGeom prst="curvedConnector2">
            <a:avLst/>
          </a:prstGeom>
        </p:spPr>
        <p:style>
          <a:lnRef idx="1">
            <a:schemeClr val="accent1"/>
          </a:lnRef>
          <a:fillRef idx="0">
            <a:schemeClr val="accent1"/>
          </a:fillRef>
          <a:effectRef idx="0">
            <a:schemeClr val="accent1"/>
          </a:effectRef>
          <a:fontRef idx="minor">
            <a:schemeClr val="tx1"/>
          </a:fontRef>
        </p:style>
      </p:cxnSp>
      <p:sp>
        <p:nvSpPr>
          <p:cNvPr id="61" name="Ellipse 60">
            <a:extLst>
              <a:ext uri="{FF2B5EF4-FFF2-40B4-BE49-F238E27FC236}">
                <a16:creationId xmlns:a16="http://schemas.microsoft.com/office/drawing/2014/main" id="{521F4D0D-492B-40F6-8CE5-FAFB3F0F4FA1}"/>
              </a:ext>
            </a:extLst>
          </p:cNvPr>
          <p:cNvSpPr/>
          <p:nvPr/>
        </p:nvSpPr>
        <p:spPr>
          <a:xfrm>
            <a:off x="12976487" y="13345153"/>
            <a:ext cx="208391" cy="2056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416" tIns="46709" rIns="93416" bIns="46709" numCol="1" spcCol="0" rtlCol="0" fromWordArt="0" anchor="ctr" anchorCtr="0" forceAA="0" compatLnSpc="1">
            <a:prstTxWarp prst="textNoShape">
              <a:avLst/>
            </a:prstTxWarp>
            <a:noAutofit/>
          </a:bodyPr>
          <a:lstStyle/>
          <a:p>
            <a:pPr algn="ctr"/>
            <a:endParaRPr lang="en-US" sz="2053"/>
          </a:p>
        </p:txBody>
      </p:sp>
      <p:cxnSp>
        <p:nvCxnSpPr>
          <p:cNvPr id="63" name="Connecteur : en angle 62">
            <a:extLst>
              <a:ext uri="{FF2B5EF4-FFF2-40B4-BE49-F238E27FC236}">
                <a16:creationId xmlns:a16="http://schemas.microsoft.com/office/drawing/2014/main" id="{F8BC9EE6-D9E2-4023-913E-CFC32AE4CA5F}"/>
              </a:ext>
            </a:extLst>
          </p:cNvPr>
          <p:cNvCxnSpPr>
            <a:cxnSpLocks/>
            <a:stCxn id="61" idx="4"/>
          </p:cNvCxnSpPr>
          <p:nvPr/>
        </p:nvCxnSpPr>
        <p:spPr>
          <a:xfrm rot="5400000" flipH="1" flipV="1">
            <a:off x="13970006" y="11047071"/>
            <a:ext cx="1614452" cy="3393104"/>
          </a:xfrm>
          <a:prstGeom prst="curvedConnector4">
            <a:avLst>
              <a:gd name="adj1" fmla="val 41298"/>
              <a:gd name="adj2" fmla="val 41429"/>
            </a:avLst>
          </a:prstGeom>
        </p:spPr>
        <p:style>
          <a:lnRef idx="1">
            <a:schemeClr val="accent1"/>
          </a:lnRef>
          <a:fillRef idx="0">
            <a:schemeClr val="accent1"/>
          </a:fillRef>
          <a:effectRef idx="0">
            <a:schemeClr val="accent1"/>
          </a:effectRef>
          <a:fontRef idx="minor">
            <a:schemeClr val="tx1"/>
          </a:fontRef>
        </p:style>
      </p:cxnSp>
      <p:cxnSp>
        <p:nvCxnSpPr>
          <p:cNvPr id="64" name="Connecteur droit 63">
            <a:extLst>
              <a:ext uri="{FF2B5EF4-FFF2-40B4-BE49-F238E27FC236}">
                <a16:creationId xmlns:a16="http://schemas.microsoft.com/office/drawing/2014/main" id="{FAF65927-2AA4-41D4-9A8F-33AB02BC6F7E}"/>
              </a:ext>
            </a:extLst>
          </p:cNvPr>
          <p:cNvCxnSpPr>
            <a:cxnSpLocks/>
            <a:stCxn id="125" idx="5"/>
            <a:endCxn id="101" idx="1"/>
          </p:cNvCxnSpPr>
          <p:nvPr/>
        </p:nvCxnSpPr>
        <p:spPr>
          <a:xfrm rot="5400000" flipH="1" flipV="1">
            <a:off x="16198832" y="15060324"/>
            <a:ext cx="592771" cy="4115316"/>
          </a:xfrm>
          <a:prstGeom prst="curvedConnector4">
            <a:avLst>
              <a:gd name="adj1" fmla="val -38565"/>
              <a:gd name="adj2" fmla="val 50371"/>
            </a:avLst>
          </a:prstGeom>
        </p:spPr>
        <p:style>
          <a:lnRef idx="1">
            <a:schemeClr val="accent1"/>
          </a:lnRef>
          <a:fillRef idx="0">
            <a:schemeClr val="accent1"/>
          </a:fillRef>
          <a:effectRef idx="0">
            <a:schemeClr val="accent1"/>
          </a:effectRef>
          <a:fontRef idx="minor">
            <a:schemeClr val="tx1"/>
          </a:fontRef>
        </p:style>
      </p:cxnSp>
      <p:cxnSp>
        <p:nvCxnSpPr>
          <p:cNvPr id="82" name="Connecteur : en angle 81">
            <a:extLst>
              <a:ext uri="{FF2B5EF4-FFF2-40B4-BE49-F238E27FC236}">
                <a16:creationId xmlns:a16="http://schemas.microsoft.com/office/drawing/2014/main" id="{7103E317-EC9A-42B7-809C-1D34930C7054}"/>
              </a:ext>
            </a:extLst>
          </p:cNvPr>
          <p:cNvCxnSpPr>
            <a:cxnSpLocks/>
            <a:stCxn id="4" idx="2"/>
            <a:endCxn id="32" idx="2"/>
          </p:cNvCxnSpPr>
          <p:nvPr/>
        </p:nvCxnSpPr>
        <p:spPr>
          <a:xfrm rot="16200000" flipH="1">
            <a:off x="4198611" y="8353780"/>
            <a:ext cx="1234144" cy="5531995"/>
          </a:xfrm>
          <a:prstGeom prst="curvedConnector2">
            <a:avLst/>
          </a:prstGeom>
        </p:spPr>
        <p:style>
          <a:lnRef idx="1">
            <a:schemeClr val="accent1"/>
          </a:lnRef>
          <a:fillRef idx="0">
            <a:schemeClr val="accent1"/>
          </a:fillRef>
          <a:effectRef idx="0">
            <a:schemeClr val="accent1"/>
          </a:effectRef>
          <a:fontRef idx="minor">
            <a:schemeClr val="tx1"/>
          </a:fontRef>
        </p:style>
      </p:cxnSp>
      <p:sp>
        <p:nvSpPr>
          <p:cNvPr id="83" name="ZoneTexte 82">
            <a:extLst>
              <a:ext uri="{FF2B5EF4-FFF2-40B4-BE49-F238E27FC236}">
                <a16:creationId xmlns:a16="http://schemas.microsoft.com/office/drawing/2014/main" id="{9C8C57A6-522F-4682-97A3-0C052C4E54FD}"/>
              </a:ext>
            </a:extLst>
          </p:cNvPr>
          <p:cNvSpPr txBox="1"/>
          <p:nvPr/>
        </p:nvSpPr>
        <p:spPr>
          <a:xfrm>
            <a:off x="8020932" y="5462207"/>
            <a:ext cx="2331159" cy="724173"/>
          </a:xfrm>
          <a:prstGeom prst="rect">
            <a:avLst/>
          </a:prstGeom>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053" dirty="0">
                <a:ln w="0"/>
                <a:solidFill>
                  <a:schemeClr val="bg1"/>
                </a:solidFill>
                <a:effectLst>
                  <a:outerShdw blurRad="38100" dist="25400" dir="5400000" algn="ctr" rotWithShape="0">
                    <a:srgbClr val="6E747A">
                      <a:alpha val="43000"/>
                    </a:srgbClr>
                  </a:outerShdw>
                </a:effectLst>
              </a:rPr>
              <a:t>Uses Dessa to design their module</a:t>
            </a:r>
          </a:p>
        </p:txBody>
      </p:sp>
      <p:sp>
        <p:nvSpPr>
          <p:cNvPr id="85" name="ZoneTexte 84">
            <a:extLst>
              <a:ext uri="{FF2B5EF4-FFF2-40B4-BE49-F238E27FC236}">
                <a16:creationId xmlns:a16="http://schemas.microsoft.com/office/drawing/2014/main" id="{01DA90C5-521E-4284-8B11-3B0B2D7D5150}"/>
              </a:ext>
            </a:extLst>
          </p:cNvPr>
          <p:cNvSpPr txBox="1"/>
          <p:nvPr/>
        </p:nvSpPr>
        <p:spPr>
          <a:xfrm>
            <a:off x="2790236" y="7760828"/>
            <a:ext cx="1084298" cy="399981"/>
          </a:xfrm>
          <a:prstGeom prst="rect">
            <a:avLst/>
          </a:prstGeom>
          <a:ln w="19050">
            <a:prstDash val="sysDot"/>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999" b="1" dirty="0">
                <a:solidFill>
                  <a:schemeClr val="accent1">
                    <a:lumMod val="75000"/>
                  </a:schemeClr>
                </a:solidFill>
              </a:rPr>
              <a:t>Teacher</a:t>
            </a:r>
          </a:p>
        </p:txBody>
      </p:sp>
      <p:sp>
        <p:nvSpPr>
          <p:cNvPr id="86" name="ZoneTexte 85">
            <a:extLst>
              <a:ext uri="{FF2B5EF4-FFF2-40B4-BE49-F238E27FC236}">
                <a16:creationId xmlns:a16="http://schemas.microsoft.com/office/drawing/2014/main" id="{EBB40B5A-43D7-47B4-91FF-97A66769BB9F}"/>
              </a:ext>
            </a:extLst>
          </p:cNvPr>
          <p:cNvSpPr txBox="1"/>
          <p:nvPr/>
        </p:nvSpPr>
        <p:spPr>
          <a:xfrm>
            <a:off x="2894469" y="11488887"/>
            <a:ext cx="1084298" cy="399981"/>
          </a:xfrm>
          <a:prstGeom prst="rect">
            <a:avLst/>
          </a:prstGeom>
          <a:ln w="19050">
            <a:prstDash val="sysDot"/>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999" b="1" dirty="0">
                <a:solidFill>
                  <a:schemeClr val="accent1">
                    <a:lumMod val="75000"/>
                  </a:schemeClr>
                </a:solidFill>
              </a:rPr>
              <a:t>Student</a:t>
            </a:r>
          </a:p>
        </p:txBody>
      </p:sp>
      <p:sp>
        <p:nvSpPr>
          <p:cNvPr id="87" name="ZoneTexte 86">
            <a:extLst>
              <a:ext uri="{FF2B5EF4-FFF2-40B4-BE49-F238E27FC236}">
                <a16:creationId xmlns:a16="http://schemas.microsoft.com/office/drawing/2014/main" id="{C3E9E0FA-DE31-48D5-856E-44D12E3D3C5E}"/>
              </a:ext>
            </a:extLst>
          </p:cNvPr>
          <p:cNvSpPr txBox="1"/>
          <p:nvPr/>
        </p:nvSpPr>
        <p:spPr>
          <a:xfrm>
            <a:off x="8125128" y="6807234"/>
            <a:ext cx="1909655" cy="1356012"/>
          </a:xfrm>
          <a:prstGeom prst="rect">
            <a:avLst/>
          </a:prstGeom>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053" dirty="0">
                <a:ln w="0"/>
                <a:solidFill>
                  <a:schemeClr val="bg1"/>
                </a:solidFill>
                <a:effectLst>
                  <a:outerShdw blurRad="38100" dist="25400" dir="5400000" algn="ctr" rotWithShape="0">
                    <a:srgbClr val="6E747A">
                      <a:alpha val="43000"/>
                    </a:srgbClr>
                  </a:outerShdw>
                </a:effectLst>
              </a:rPr>
              <a:t>Able to know what concepts require further explanation</a:t>
            </a:r>
          </a:p>
        </p:txBody>
      </p:sp>
      <p:sp>
        <p:nvSpPr>
          <p:cNvPr id="88" name="ZoneTexte 87">
            <a:extLst>
              <a:ext uri="{FF2B5EF4-FFF2-40B4-BE49-F238E27FC236}">
                <a16:creationId xmlns:a16="http://schemas.microsoft.com/office/drawing/2014/main" id="{0F9C7AB6-EED6-4C78-A5E2-2C9140CA2307}"/>
              </a:ext>
            </a:extLst>
          </p:cNvPr>
          <p:cNvSpPr txBox="1"/>
          <p:nvPr/>
        </p:nvSpPr>
        <p:spPr>
          <a:xfrm>
            <a:off x="9372448" y="10821335"/>
            <a:ext cx="2565806" cy="1040093"/>
          </a:xfrm>
          <a:prstGeom prst="rect">
            <a:avLst/>
          </a:prstGeom>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053" dirty="0">
                <a:ln w="0"/>
                <a:solidFill>
                  <a:schemeClr val="bg1"/>
                </a:solidFill>
                <a:effectLst>
                  <a:outerShdw blurRad="38100" dist="25400" dir="5400000" algn="ctr" rotWithShape="0">
                    <a:srgbClr val="6E747A">
                      <a:alpha val="43000"/>
                    </a:srgbClr>
                  </a:outerShdw>
                </a:effectLst>
              </a:rPr>
              <a:t>Are more motivated to study when out of class</a:t>
            </a:r>
          </a:p>
        </p:txBody>
      </p:sp>
      <p:sp>
        <p:nvSpPr>
          <p:cNvPr id="89" name="ZoneTexte 88">
            <a:extLst>
              <a:ext uri="{FF2B5EF4-FFF2-40B4-BE49-F238E27FC236}">
                <a16:creationId xmlns:a16="http://schemas.microsoft.com/office/drawing/2014/main" id="{E8DB4703-BD76-489D-9ADD-6BF61C2EA164}"/>
              </a:ext>
            </a:extLst>
          </p:cNvPr>
          <p:cNvSpPr txBox="1"/>
          <p:nvPr/>
        </p:nvSpPr>
        <p:spPr>
          <a:xfrm>
            <a:off x="9290700" y="12856382"/>
            <a:ext cx="3207691" cy="1356012"/>
          </a:xfrm>
          <a:prstGeom prst="rect">
            <a:avLst/>
          </a:prstGeom>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053" dirty="0">
                <a:ln w="0"/>
                <a:solidFill>
                  <a:schemeClr val="bg1"/>
                </a:solidFill>
                <a:effectLst>
                  <a:outerShdw blurRad="38100" dist="25400" dir="5400000" algn="ctr" rotWithShape="0">
                    <a:srgbClr val="6E747A">
                      <a:alpha val="43000"/>
                    </a:srgbClr>
                  </a:outerShdw>
                </a:effectLst>
              </a:rPr>
              <a:t>Have usually acquired a sufficient understanding of the basic concepts required for class</a:t>
            </a:r>
          </a:p>
        </p:txBody>
      </p:sp>
      <p:sp>
        <p:nvSpPr>
          <p:cNvPr id="90" name="ZoneTexte 89">
            <a:extLst>
              <a:ext uri="{FF2B5EF4-FFF2-40B4-BE49-F238E27FC236}">
                <a16:creationId xmlns:a16="http://schemas.microsoft.com/office/drawing/2014/main" id="{D83F589C-37C1-460D-A60F-CEDD946B2865}"/>
              </a:ext>
            </a:extLst>
          </p:cNvPr>
          <p:cNvSpPr txBox="1"/>
          <p:nvPr/>
        </p:nvSpPr>
        <p:spPr>
          <a:xfrm>
            <a:off x="13330982" y="2565573"/>
            <a:ext cx="4614662" cy="72417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053" dirty="0">
                <a:ln w="0"/>
                <a:solidFill>
                  <a:schemeClr val="bg1"/>
                </a:solidFill>
                <a:effectLst>
                  <a:outerShdw blurRad="38100" dist="25400" dir="5400000" algn="ctr" rotWithShape="0">
                    <a:srgbClr val="6E747A">
                      <a:alpha val="43000"/>
                    </a:srgbClr>
                  </a:outerShdw>
                </a:effectLst>
              </a:rPr>
              <a:t>Develop Dessa functionalities according to teacher's expectations</a:t>
            </a:r>
          </a:p>
        </p:txBody>
      </p:sp>
      <p:sp>
        <p:nvSpPr>
          <p:cNvPr id="91" name="ZoneTexte 90">
            <a:extLst>
              <a:ext uri="{FF2B5EF4-FFF2-40B4-BE49-F238E27FC236}">
                <a16:creationId xmlns:a16="http://schemas.microsoft.com/office/drawing/2014/main" id="{5CE618C0-A5A6-4C9A-B75E-2F2DAE7787DE}"/>
              </a:ext>
            </a:extLst>
          </p:cNvPr>
          <p:cNvSpPr txBox="1"/>
          <p:nvPr/>
        </p:nvSpPr>
        <p:spPr>
          <a:xfrm>
            <a:off x="13523870" y="4334354"/>
            <a:ext cx="4811971" cy="104009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053" dirty="0">
                <a:ln w="0"/>
                <a:solidFill>
                  <a:schemeClr val="bg1"/>
                </a:solidFill>
                <a:effectLst>
                  <a:outerShdw blurRad="38100" dist="25400" dir="5400000" algn="ctr" rotWithShape="0">
                    <a:srgbClr val="6E747A">
                      <a:alpha val="43000"/>
                    </a:srgbClr>
                  </a:outerShdw>
                </a:effectLst>
              </a:rPr>
              <a:t>Develop dessa so that it can be customized easily according to the teacher’s preferences</a:t>
            </a:r>
          </a:p>
        </p:txBody>
      </p:sp>
      <p:sp>
        <p:nvSpPr>
          <p:cNvPr id="93" name="ZoneTexte 92">
            <a:extLst>
              <a:ext uri="{FF2B5EF4-FFF2-40B4-BE49-F238E27FC236}">
                <a16:creationId xmlns:a16="http://schemas.microsoft.com/office/drawing/2014/main" id="{468084FC-F67F-4F24-8F67-C4E02730072A}"/>
              </a:ext>
            </a:extLst>
          </p:cNvPr>
          <p:cNvSpPr txBox="1"/>
          <p:nvPr/>
        </p:nvSpPr>
        <p:spPr>
          <a:xfrm>
            <a:off x="13679062" y="6209894"/>
            <a:ext cx="4452702" cy="104009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defPPr>
              <a:defRPr lang="en-US"/>
            </a:defPPr>
            <a:lvl1pPr>
              <a:defRPr sz="2053">
                <a:ln w="0"/>
                <a:solidFill>
                  <a:schemeClr val="bg1"/>
                </a:solidFill>
                <a:effectLst>
                  <a:outerShdw blurRad="38100" dist="25400" dir="5400000" algn="ctr" rotWithShape="0">
                    <a:srgbClr val="6E747A">
                      <a:alpha val="43000"/>
                    </a:srgbClr>
                  </a:outerShdw>
                </a:effectLst>
              </a:defRPr>
            </a:lvl1pPr>
          </a:lstStyle>
          <a:p>
            <a:r>
              <a:rPr lang="en-US" dirty="0"/>
              <a:t>Equip Dessa with monitoring, statistical analysis and reporting function to teacher</a:t>
            </a:r>
          </a:p>
        </p:txBody>
      </p:sp>
      <p:sp>
        <p:nvSpPr>
          <p:cNvPr id="95" name="ZoneTexte 94">
            <a:extLst>
              <a:ext uri="{FF2B5EF4-FFF2-40B4-BE49-F238E27FC236}">
                <a16:creationId xmlns:a16="http://schemas.microsoft.com/office/drawing/2014/main" id="{15EACF3A-609A-4D14-94E5-EAF09D0DB5B7}"/>
              </a:ext>
            </a:extLst>
          </p:cNvPr>
          <p:cNvSpPr txBox="1"/>
          <p:nvPr/>
        </p:nvSpPr>
        <p:spPr>
          <a:xfrm>
            <a:off x="13729219" y="8694482"/>
            <a:ext cx="5531995" cy="104009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053" dirty="0">
                <a:ln w="0"/>
                <a:solidFill>
                  <a:schemeClr val="bg1"/>
                </a:solidFill>
                <a:effectLst>
                  <a:outerShdw blurRad="38100" dist="25400" dir="5400000" algn="ctr" rotWithShape="0">
                    <a:srgbClr val="6E747A">
                      <a:alpha val="43000"/>
                    </a:srgbClr>
                  </a:outerShdw>
                </a:effectLst>
              </a:rPr>
              <a:t>Equip Dessa with a “relevant for exam” function which redirects to the multiple topics. Ask questions about all relevant concepts</a:t>
            </a:r>
          </a:p>
        </p:txBody>
      </p:sp>
      <p:sp>
        <p:nvSpPr>
          <p:cNvPr id="96" name="ZoneTexte 95">
            <a:extLst>
              <a:ext uri="{FF2B5EF4-FFF2-40B4-BE49-F238E27FC236}">
                <a16:creationId xmlns:a16="http://schemas.microsoft.com/office/drawing/2014/main" id="{6815D3F1-E31F-4A48-8D06-726B2814F6C6}"/>
              </a:ext>
            </a:extLst>
          </p:cNvPr>
          <p:cNvSpPr txBox="1"/>
          <p:nvPr/>
        </p:nvSpPr>
        <p:spPr>
          <a:xfrm>
            <a:off x="20876442" y="10933678"/>
            <a:ext cx="2565806" cy="1040093"/>
          </a:xfrm>
          <a:prstGeom prst="rect">
            <a:avLst/>
          </a:prstGeom>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053" dirty="0">
                <a:ln w="0"/>
                <a:solidFill>
                  <a:schemeClr val="accent1">
                    <a:lumMod val="40000"/>
                    <a:lumOff val="60000"/>
                  </a:schemeClr>
                </a:solidFill>
                <a:effectLst>
                  <a:outerShdw blurRad="38100" dist="25400" dir="5400000" algn="ctr" rotWithShape="0">
                    <a:srgbClr val="6E747A">
                      <a:alpha val="43000"/>
                    </a:srgbClr>
                  </a:outerShdw>
                </a:effectLst>
              </a:rPr>
              <a:t>Design Dessa to maximize conversational feeling</a:t>
            </a:r>
          </a:p>
        </p:txBody>
      </p:sp>
      <p:sp>
        <p:nvSpPr>
          <p:cNvPr id="97" name="ZoneTexte 96">
            <a:extLst>
              <a:ext uri="{FF2B5EF4-FFF2-40B4-BE49-F238E27FC236}">
                <a16:creationId xmlns:a16="http://schemas.microsoft.com/office/drawing/2014/main" id="{1F12EBB2-E7B0-4471-B310-36175C75D199}"/>
              </a:ext>
            </a:extLst>
          </p:cNvPr>
          <p:cNvSpPr txBox="1"/>
          <p:nvPr/>
        </p:nvSpPr>
        <p:spPr>
          <a:xfrm>
            <a:off x="16399377" y="11280757"/>
            <a:ext cx="2565806" cy="104009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053" dirty="0">
                <a:ln w="0"/>
                <a:solidFill>
                  <a:schemeClr val="bg1"/>
                </a:solidFill>
                <a:effectLst>
                  <a:outerShdw blurRad="38100" dist="25400" dir="5400000" algn="ctr" rotWithShape="0">
                    <a:srgbClr val="6E747A">
                      <a:alpha val="43000"/>
                    </a:srgbClr>
                  </a:outerShdw>
                </a:effectLst>
              </a:rPr>
              <a:t>Make sure that the use of Dessa is valued by students</a:t>
            </a:r>
          </a:p>
        </p:txBody>
      </p:sp>
      <p:sp>
        <p:nvSpPr>
          <p:cNvPr id="101" name="ZoneTexte 100">
            <a:extLst>
              <a:ext uri="{FF2B5EF4-FFF2-40B4-BE49-F238E27FC236}">
                <a16:creationId xmlns:a16="http://schemas.microsoft.com/office/drawing/2014/main" id="{D5DF26C1-90B9-49AF-AA62-8892C3C54B77}"/>
              </a:ext>
            </a:extLst>
          </p:cNvPr>
          <p:cNvSpPr txBox="1"/>
          <p:nvPr/>
        </p:nvSpPr>
        <p:spPr>
          <a:xfrm>
            <a:off x="18552873" y="16301552"/>
            <a:ext cx="2565806" cy="104009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053" dirty="0">
                <a:ln w="0"/>
                <a:solidFill>
                  <a:schemeClr val="bg1"/>
                </a:solidFill>
                <a:effectLst>
                  <a:outerShdw blurRad="38100" dist="25400" dir="5400000" algn="ctr" rotWithShape="0">
                    <a:srgbClr val="6E747A">
                      <a:alpha val="43000"/>
                    </a:srgbClr>
                  </a:outerShdw>
                </a:effectLst>
              </a:rPr>
              <a:t>Develop a “where can I find information about …” function</a:t>
            </a:r>
          </a:p>
        </p:txBody>
      </p:sp>
      <p:cxnSp>
        <p:nvCxnSpPr>
          <p:cNvPr id="65" name="Connecteur : en angle 25">
            <a:extLst>
              <a:ext uri="{FF2B5EF4-FFF2-40B4-BE49-F238E27FC236}">
                <a16:creationId xmlns:a16="http://schemas.microsoft.com/office/drawing/2014/main" id="{7A87723B-E62D-45F8-8F53-1DE80EE5E6CC}"/>
              </a:ext>
            </a:extLst>
          </p:cNvPr>
          <p:cNvCxnSpPr>
            <a:cxnSpLocks/>
            <a:stCxn id="83" idx="3"/>
            <a:endCxn id="30" idx="2"/>
          </p:cNvCxnSpPr>
          <p:nvPr/>
        </p:nvCxnSpPr>
        <p:spPr>
          <a:xfrm flipV="1">
            <a:off x="10352091" y="5359359"/>
            <a:ext cx="1271573" cy="464935"/>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6" name="Connecteur : en angle 32">
            <a:extLst>
              <a:ext uri="{FF2B5EF4-FFF2-40B4-BE49-F238E27FC236}">
                <a16:creationId xmlns:a16="http://schemas.microsoft.com/office/drawing/2014/main" id="{56C9A4E8-93B0-465C-8654-721B439025DB}"/>
              </a:ext>
            </a:extLst>
          </p:cNvPr>
          <p:cNvCxnSpPr>
            <a:cxnSpLocks/>
            <a:stCxn id="88" idx="3"/>
            <a:endCxn id="57" idx="2"/>
          </p:cNvCxnSpPr>
          <p:nvPr/>
        </p:nvCxnSpPr>
        <p:spPr>
          <a:xfrm flipV="1">
            <a:off x="11938254" y="11071819"/>
            <a:ext cx="1051416" cy="269563"/>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73" name="Connecteur : en angle 32">
            <a:extLst>
              <a:ext uri="{FF2B5EF4-FFF2-40B4-BE49-F238E27FC236}">
                <a16:creationId xmlns:a16="http://schemas.microsoft.com/office/drawing/2014/main" id="{D4A9CFA6-7760-4107-92BC-1994B16564CB}"/>
              </a:ext>
            </a:extLst>
          </p:cNvPr>
          <p:cNvCxnSpPr>
            <a:cxnSpLocks/>
            <a:stCxn id="32" idx="4"/>
            <a:endCxn id="89" idx="1"/>
          </p:cNvCxnSpPr>
          <p:nvPr/>
        </p:nvCxnSpPr>
        <p:spPr>
          <a:xfrm rot="16200000" flipH="1">
            <a:off x="7640944" y="11884631"/>
            <a:ext cx="1694693" cy="1604820"/>
          </a:xfrm>
          <a:prstGeom prst="curvedConnector2">
            <a:avLst/>
          </a:prstGeom>
        </p:spPr>
        <p:style>
          <a:lnRef idx="1">
            <a:schemeClr val="accent1"/>
          </a:lnRef>
          <a:fillRef idx="0">
            <a:schemeClr val="accent1"/>
          </a:fillRef>
          <a:effectRef idx="0">
            <a:schemeClr val="accent1"/>
          </a:effectRef>
          <a:fontRef idx="minor">
            <a:schemeClr val="tx1"/>
          </a:fontRef>
        </p:style>
      </p:cxnSp>
      <p:cxnSp>
        <p:nvCxnSpPr>
          <p:cNvPr id="79" name="Connecteur : en angle 32">
            <a:extLst>
              <a:ext uri="{FF2B5EF4-FFF2-40B4-BE49-F238E27FC236}">
                <a16:creationId xmlns:a16="http://schemas.microsoft.com/office/drawing/2014/main" id="{7CA46904-1826-4A01-8333-CB6AACBB00CB}"/>
              </a:ext>
            </a:extLst>
          </p:cNvPr>
          <p:cNvCxnSpPr>
            <a:cxnSpLocks/>
            <a:endCxn id="84" idx="1"/>
          </p:cNvCxnSpPr>
          <p:nvPr/>
        </p:nvCxnSpPr>
        <p:spPr>
          <a:xfrm rot="16200000" flipH="1">
            <a:off x="6620274" y="12986997"/>
            <a:ext cx="3719918" cy="1588715"/>
          </a:xfrm>
          <a:prstGeom prst="curvedConnector2">
            <a:avLst/>
          </a:prstGeom>
        </p:spPr>
        <p:style>
          <a:lnRef idx="1">
            <a:schemeClr val="accent1"/>
          </a:lnRef>
          <a:fillRef idx="0">
            <a:schemeClr val="accent1"/>
          </a:fillRef>
          <a:effectRef idx="0">
            <a:schemeClr val="accent1"/>
          </a:effectRef>
          <a:fontRef idx="minor">
            <a:schemeClr val="tx1"/>
          </a:fontRef>
        </p:style>
      </p:cxnSp>
      <p:sp>
        <p:nvSpPr>
          <p:cNvPr id="84" name="ZoneTexte 83">
            <a:extLst>
              <a:ext uri="{FF2B5EF4-FFF2-40B4-BE49-F238E27FC236}">
                <a16:creationId xmlns:a16="http://schemas.microsoft.com/office/drawing/2014/main" id="{8DF47617-6948-486F-8A09-22492B703221}"/>
              </a:ext>
            </a:extLst>
          </p:cNvPr>
          <p:cNvSpPr txBox="1"/>
          <p:nvPr/>
        </p:nvSpPr>
        <p:spPr>
          <a:xfrm>
            <a:off x="9274591" y="15121267"/>
            <a:ext cx="3207691" cy="1040093"/>
          </a:xfrm>
          <a:prstGeom prst="rect">
            <a:avLst/>
          </a:prstGeom>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053" dirty="0">
                <a:ln w="0"/>
                <a:solidFill>
                  <a:schemeClr val="bg1"/>
                </a:solidFill>
                <a:effectLst>
                  <a:outerShdw blurRad="38100" dist="25400" dir="5400000" algn="ctr" rotWithShape="0">
                    <a:srgbClr val="6E747A">
                      <a:alpha val="43000"/>
                    </a:srgbClr>
                  </a:outerShdw>
                </a:effectLst>
              </a:rPr>
              <a:t>Can verify their state of understanding about a concept </a:t>
            </a:r>
          </a:p>
        </p:txBody>
      </p:sp>
      <p:sp>
        <p:nvSpPr>
          <p:cNvPr id="102" name="ZoneTexte 101">
            <a:extLst>
              <a:ext uri="{FF2B5EF4-FFF2-40B4-BE49-F238E27FC236}">
                <a16:creationId xmlns:a16="http://schemas.microsoft.com/office/drawing/2014/main" id="{7D3B496D-1F5E-452D-9327-DD762FCCDA27}"/>
              </a:ext>
            </a:extLst>
          </p:cNvPr>
          <p:cNvSpPr txBox="1"/>
          <p:nvPr/>
        </p:nvSpPr>
        <p:spPr>
          <a:xfrm>
            <a:off x="9324689" y="16615903"/>
            <a:ext cx="3207691" cy="1040093"/>
          </a:xfrm>
          <a:prstGeom prst="rect">
            <a:avLst/>
          </a:prstGeom>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053" dirty="0">
                <a:ln w="0"/>
                <a:solidFill>
                  <a:schemeClr val="bg1"/>
                </a:solidFill>
                <a:effectLst>
                  <a:outerShdw blurRad="38100" dist="25400" dir="5400000" algn="ctr" rotWithShape="0">
                    <a:srgbClr val="6E747A">
                      <a:alpha val="43000"/>
                    </a:srgbClr>
                  </a:outerShdw>
                </a:effectLst>
              </a:rPr>
              <a:t>At request, can get indications on where to find the wished information</a:t>
            </a:r>
          </a:p>
        </p:txBody>
      </p:sp>
      <p:cxnSp>
        <p:nvCxnSpPr>
          <p:cNvPr id="103" name="Connecteur : en angle 32">
            <a:extLst>
              <a:ext uri="{FF2B5EF4-FFF2-40B4-BE49-F238E27FC236}">
                <a16:creationId xmlns:a16="http://schemas.microsoft.com/office/drawing/2014/main" id="{A9DCD487-A320-4FA8-8554-A7C5E071F065}"/>
              </a:ext>
            </a:extLst>
          </p:cNvPr>
          <p:cNvCxnSpPr>
            <a:cxnSpLocks/>
            <a:stCxn id="32" idx="4"/>
            <a:endCxn id="102" idx="1"/>
          </p:cNvCxnSpPr>
          <p:nvPr/>
        </p:nvCxnSpPr>
        <p:spPr>
          <a:xfrm rot="16200000" flipH="1">
            <a:off x="5857155" y="13668419"/>
            <a:ext cx="5296252" cy="1638809"/>
          </a:xfrm>
          <a:prstGeom prst="curvedConnector2">
            <a:avLst/>
          </a:prstGeom>
        </p:spPr>
        <p:style>
          <a:lnRef idx="1">
            <a:schemeClr val="accent1"/>
          </a:lnRef>
          <a:fillRef idx="0">
            <a:schemeClr val="accent1"/>
          </a:fillRef>
          <a:effectRef idx="0">
            <a:schemeClr val="accent1"/>
          </a:effectRef>
          <a:fontRef idx="minor">
            <a:schemeClr val="tx1"/>
          </a:fontRef>
        </p:style>
      </p:cxnSp>
      <p:cxnSp>
        <p:nvCxnSpPr>
          <p:cNvPr id="107" name="Connecteur : en angle 26">
            <a:extLst>
              <a:ext uri="{FF2B5EF4-FFF2-40B4-BE49-F238E27FC236}">
                <a16:creationId xmlns:a16="http://schemas.microsoft.com/office/drawing/2014/main" id="{982A899A-D6AB-4D2A-9197-ED701AB6BCE0}"/>
              </a:ext>
            </a:extLst>
          </p:cNvPr>
          <p:cNvCxnSpPr>
            <a:cxnSpLocks/>
            <a:stCxn id="87" idx="3"/>
            <a:endCxn id="53" idx="2"/>
          </p:cNvCxnSpPr>
          <p:nvPr/>
        </p:nvCxnSpPr>
        <p:spPr>
          <a:xfrm flipV="1">
            <a:off x="10034783" y="7349693"/>
            <a:ext cx="1727709" cy="135547"/>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18" name="Connecteur : en angle 58">
            <a:extLst>
              <a:ext uri="{FF2B5EF4-FFF2-40B4-BE49-F238E27FC236}">
                <a16:creationId xmlns:a16="http://schemas.microsoft.com/office/drawing/2014/main" id="{3204B59C-DEFA-479A-88D4-0D30A8C026AC}"/>
              </a:ext>
            </a:extLst>
          </p:cNvPr>
          <p:cNvCxnSpPr>
            <a:cxnSpLocks/>
            <a:stCxn id="97" idx="3"/>
            <a:endCxn id="96" idx="1"/>
          </p:cNvCxnSpPr>
          <p:nvPr/>
        </p:nvCxnSpPr>
        <p:spPr>
          <a:xfrm flipV="1">
            <a:off x="18965186" y="11453725"/>
            <a:ext cx="1911259" cy="347079"/>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21" name="ZoneTexte 120">
            <a:extLst>
              <a:ext uri="{FF2B5EF4-FFF2-40B4-BE49-F238E27FC236}">
                <a16:creationId xmlns:a16="http://schemas.microsoft.com/office/drawing/2014/main" id="{583E4B38-48D6-4537-AD5E-7139129994A5}"/>
              </a:ext>
            </a:extLst>
          </p:cNvPr>
          <p:cNvSpPr txBox="1"/>
          <p:nvPr/>
        </p:nvSpPr>
        <p:spPr>
          <a:xfrm>
            <a:off x="19835776" y="1887566"/>
            <a:ext cx="2565806" cy="1040093"/>
          </a:xfrm>
          <a:prstGeom prst="rect">
            <a:avLst/>
          </a:prstGeom>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053" dirty="0">
                <a:ln w="0"/>
                <a:solidFill>
                  <a:schemeClr val="accent1">
                    <a:lumMod val="40000"/>
                    <a:lumOff val="60000"/>
                  </a:schemeClr>
                </a:solidFill>
                <a:effectLst>
                  <a:outerShdw blurRad="38100" dist="25400" dir="5400000" algn="ctr" rotWithShape="0">
                    <a:srgbClr val="6E747A">
                      <a:alpha val="43000"/>
                    </a:srgbClr>
                  </a:outerShdw>
                </a:effectLst>
              </a:rPr>
              <a:t>Design Dessa to maximize conversational feeling</a:t>
            </a:r>
          </a:p>
        </p:txBody>
      </p:sp>
      <p:cxnSp>
        <p:nvCxnSpPr>
          <p:cNvPr id="122" name="Connecteur : en angle 37">
            <a:extLst>
              <a:ext uri="{FF2B5EF4-FFF2-40B4-BE49-F238E27FC236}">
                <a16:creationId xmlns:a16="http://schemas.microsoft.com/office/drawing/2014/main" id="{9D3D027E-D33F-471C-A83B-E5E98454D52B}"/>
              </a:ext>
            </a:extLst>
          </p:cNvPr>
          <p:cNvCxnSpPr>
            <a:cxnSpLocks/>
            <a:stCxn id="90" idx="3"/>
            <a:endCxn id="121" idx="1"/>
          </p:cNvCxnSpPr>
          <p:nvPr/>
        </p:nvCxnSpPr>
        <p:spPr>
          <a:xfrm flipV="1">
            <a:off x="17945644" y="2407613"/>
            <a:ext cx="1890132" cy="520047"/>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25" name="Ellipse 124">
            <a:extLst>
              <a:ext uri="{FF2B5EF4-FFF2-40B4-BE49-F238E27FC236}">
                <a16:creationId xmlns:a16="http://schemas.microsoft.com/office/drawing/2014/main" id="{BA70B63D-F672-410F-B49C-2162800EC525}"/>
              </a:ext>
            </a:extLst>
          </p:cNvPr>
          <p:cNvSpPr/>
          <p:nvPr/>
        </p:nvSpPr>
        <p:spPr>
          <a:xfrm>
            <a:off x="14259687" y="17238794"/>
            <a:ext cx="208391" cy="2056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416" tIns="46709" rIns="93416" bIns="46709" numCol="1" spcCol="0" rtlCol="0" fromWordArt="0" anchor="ctr" anchorCtr="0" forceAA="0" compatLnSpc="1">
            <a:prstTxWarp prst="textNoShape">
              <a:avLst/>
            </a:prstTxWarp>
            <a:noAutofit/>
          </a:bodyPr>
          <a:lstStyle/>
          <a:p>
            <a:pPr algn="ctr"/>
            <a:endParaRPr lang="en-US" sz="2053"/>
          </a:p>
        </p:txBody>
      </p:sp>
      <p:cxnSp>
        <p:nvCxnSpPr>
          <p:cNvPr id="128" name="Connecteur : en angle 32">
            <a:extLst>
              <a:ext uri="{FF2B5EF4-FFF2-40B4-BE49-F238E27FC236}">
                <a16:creationId xmlns:a16="http://schemas.microsoft.com/office/drawing/2014/main" id="{36C280C1-0C88-4AF3-9EE6-B95E6FBE31A1}"/>
              </a:ext>
            </a:extLst>
          </p:cNvPr>
          <p:cNvCxnSpPr>
            <a:cxnSpLocks/>
            <a:stCxn id="102" idx="3"/>
            <a:endCxn id="125" idx="3"/>
          </p:cNvCxnSpPr>
          <p:nvPr/>
        </p:nvCxnSpPr>
        <p:spPr>
          <a:xfrm>
            <a:off x="12532380" y="17135947"/>
            <a:ext cx="1757825" cy="278420"/>
          </a:xfrm>
          <a:prstGeom prst="curvedConnector4">
            <a:avLst>
              <a:gd name="adj1" fmla="val 49132"/>
              <a:gd name="adj2" fmla="val 182106"/>
            </a:avLst>
          </a:prstGeom>
        </p:spPr>
        <p:style>
          <a:lnRef idx="1">
            <a:schemeClr val="accent1"/>
          </a:lnRef>
          <a:fillRef idx="0">
            <a:schemeClr val="accent1"/>
          </a:fillRef>
          <a:effectRef idx="0">
            <a:schemeClr val="accent1"/>
          </a:effectRef>
          <a:fontRef idx="minor">
            <a:schemeClr val="tx1"/>
          </a:fontRef>
        </p:style>
      </p:cxnSp>
      <p:cxnSp>
        <p:nvCxnSpPr>
          <p:cNvPr id="135" name="Connecteur : en angle 32">
            <a:extLst>
              <a:ext uri="{FF2B5EF4-FFF2-40B4-BE49-F238E27FC236}">
                <a16:creationId xmlns:a16="http://schemas.microsoft.com/office/drawing/2014/main" id="{155185AE-8BF3-46BC-A20B-834AA5D7DE69}"/>
              </a:ext>
            </a:extLst>
          </p:cNvPr>
          <p:cNvCxnSpPr>
            <a:cxnSpLocks/>
            <a:stCxn id="89" idx="3"/>
            <a:endCxn id="61" idx="2"/>
          </p:cNvCxnSpPr>
          <p:nvPr/>
        </p:nvCxnSpPr>
        <p:spPr>
          <a:xfrm flipV="1">
            <a:off x="12498388" y="13448004"/>
            <a:ext cx="478096" cy="86387"/>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46" name="ZoneTexte 145">
            <a:extLst>
              <a:ext uri="{FF2B5EF4-FFF2-40B4-BE49-F238E27FC236}">
                <a16:creationId xmlns:a16="http://schemas.microsoft.com/office/drawing/2014/main" id="{C640B8F0-B861-4451-8DFF-D82982EF31CA}"/>
              </a:ext>
            </a:extLst>
          </p:cNvPr>
          <p:cNvSpPr txBox="1"/>
          <p:nvPr/>
        </p:nvSpPr>
        <p:spPr>
          <a:xfrm>
            <a:off x="22977944" y="13915470"/>
            <a:ext cx="2565806" cy="1040093"/>
          </a:xfrm>
          <a:prstGeom prst="rect">
            <a:avLst/>
          </a:prstGeom>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053" dirty="0">
                <a:ln w="0"/>
                <a:solidFill>
                  <a:schemeClr val="accent1">
                    <a:lumMod val="40000"/>
                    <a:lumOff val="60000"/>
                  </a:schemeClr>
                </a:solidFill>
                <a:effectLst>
                  <a:outerShdw blurRad="38100" dist="25400" dir="5400000" algn="ctr" rotWithShape="0">
                    <a:srgbClr val="6E747A">
                      <a:alpha val="43000"/>
                    </a:srgbClr>
                  </a:outerShdw>
                </a:effectLst>
              </a:rPr>
              <a:t>Gather required knowledge and store it in knowledge bases</a:t>
            </a:r>
          </a:p>
        </p:txBody>
      </p:sp>
      <p:cxnSp>
        <p:nvCxnSpPr>
          <p:cNvPr id="147" name="Connecteur : en angle 58">
            <a:extLst>
              <a:ext uri="{FF2B5EF4-FFF2-40B4-BE49-F238E27FC236}">
                <a16:creationId xmlns:a16="http://schemas.microsoft.com/office/drawing/2014/main" id="{3265D2D2-FA4C-4143-A033-2C7CF9681A49}"/>
              </a:ext>
            </a:extLst>
          </p:cNvPr>
          <p:cNvCxnSpPr>
            <a:cxnSpLocks/>
            <a:stCxn id="101" idx="3"/>
            <a:endCxn id="146" idx="1"/>
          </p:cNvCxnSpPr>
          <p:nvPr/>
        </p:nvCxnSpPr>
        <p:spPr>
          <a:xfrm flipV="1">
            <a:off x="21118682" y="14435514"/>
            <a:ext cx="1859265" cy="2386082"/>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50" name="ZoneTexte 149">
            <a:extLst>
              <a:ext uri="{FF2B5EF4-FFF2-40B4-BE49-F238E27FC236}">
                <a16:creationId xmlns:a16="http://schemas.microsoft.com/office/drawing/2014/main" id="{7FABD6C9-E2F6-426F-A758-0FA15B41CD07}"/>
              </a:ext>
            </a:extLst>
          </p:cNvPr>
          <p:cNvSpPr txBox="1"/>
          <p:nvPr/>
        </p:nvSpPr>
        <p:spPr>
          <a:xfrm>
            <a:off x="22919928" y="15475610"/>
            <a:ext cx="2565806" cy="1040093"/>
          </a:xfrm>
          <a:prstGeom prst="rect">
            <a:avLst/>
          </a:prstGeom>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053" dirty="0">
                <a:ln w="0"/>
                <a:solidFill>
                  <a:schemeClr val="accent1">
                    <a:lumMod val="40000"/>
                    <a:lumOff val="60000"/>
                  </a:schemeClr>
                </a:solidFill>
                <a:effectLst>
                  <a:outerShdw blurRad="38100" dist="25400" dir="5400000" algn="ctr" rotWithShape="0">
                    <a:srgbClr val="6E747A">
                      <a:alpha val="43000"/>
                    </a:srgbClr>
                  </a:outerShdw>
                </a:effectLst>
              </a:rPr>
              <a:t>Connect knowledge bases to Dessa with possibility to extract</a:t>
            </a:r>
          </a:p>
        </p:txBody>
      </p:sp>
      <p:cxnSp>
        <p:nvCxnSpPr>
          <p:cNvPr id="151" name="Connecteur : en angle 58">
            <a:extLst>
              <a:ext uri="{FF2B5EF4-FFF2-40B4-BE49-F238E27FC236}">
                <a16:creationId xmlns:a16="http://schemas.microsoft.com/office/drawing/2014/main" id="{811373A1-99BC-4C0A-A1E8-2B1F51CB71FD}"/>
              </a:ext>
            </a:extLst>
          </p:cNvPr>
          <p:cNvCxnSpPr>
            <a:cxnSpLocks/>
            <a:endCxn id="150" idx="1"/>
          </p:cNvCxnSpPr>
          <p:nvPr/>
        </p:nvCxnSpPr>
        <p:spPr>
          <a:xfrm flipV="1">
            <a:off x="21168780" y="15995654"/>
            <a:ext cx="1751151" cy="1140292"/>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71" name="ZoneTexte 170">
            <a:extLst>
              <a:ext uri="{FF2B5EF4-FFF2-40B4-BE49-F238E27FC236}">
                <a16:creationId xmlns:a16="http://schemas.microsoft.com/office/drawing/2014/main" id="{2246E994-A4F3-44EF-B9BC-E797A0472874}"/>
              </a:ext>
            </a:extLst>
          </p:cNvPr>
          <p:cNvSpPr txBox="1"/>
          <p:nvPr/>
        </p:nvSpPr>
        <p:spPr>
          <a:xfrm>
            <a:off x="7984570" y="8707197"/>
            <a:ext cx="2331159" cy="1356012"/>
          </a:xfrm>
          <a:prstGeom prst="rect">
            <a:avLst/>
          </a:prstGeom>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053" dirty="0">
                <a:ln w="0"/>
                <a:solidFill>
                  <a:schemeClr val="bg1"/>
                </a:solidFill>
                <a:effectLst>
                  <a:outerShdw blurRad="38100" dist="25400" dir="5400000" algn="ctr" rotWithShape="0">
                    <a:srgbClr val="6E747A">
                      <a:alpha val="43000"/>
                    </a:srgbClr>
                  </a:outerShdw>
                </a:effectLst>
              </a:rPr>
              <a:t>Ability to limit “finding out lack of understanding” during exam</a:t>
            </a:r>
          </a:p>
        </p:txBody>
      </p:sp>
      <p:cxnSp>
        <p:nvCxnSpPr>
          <p:cNvPr id="172" name="Connecteur : en angle 25">
            <a:extLst>
              <a:ext uri="{FF2B5EF4-FFF2-40B4-BE49-F238E27FC236}">
                <a16:creationId xmlns:a16="http://schemas.microsoft.com/office/drawing/2014/main" id="{A26D163B-3C09-4322-9272-8C48CD593D16}"/>
              </a:ext>
            </a:extLst>
          </p:cNvPr>
          <p:cNvCxnSpPr>
            <a:cxnSpLocks/>
            <a:stCxn id="17" idx="6"/>
            <a:endCxn id="87" idx="1"/>
          </p:cNvCxnSpPr>
          <p:nvPr/>
        </p:nvCxnSpPr>
        <p:spPr>
          <a:xfrm flipV="1">
            <a:off x="5652831" y="7485242"/>
            <a:ext cx="2472297" cy="551173"/>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82" name="Ellipse 181">
            <a:extLst>
              <a:ext uri="{FF2B5EF4-FFF2-40B4-BE49-F238E27FC236}">
                <a16:creationId xmlns:a16="http://schemas.microsoft.com/office/drawing/2014/main" id="{CB704F8E-DFE3-4EBA-BC02-EB60F1ACE951}"/>
              </a:ext>
            </a:extLst>
          </p:cNvPr>
          <p:cNvSpPr/>
          <p:nvPr/>
        </p:nvSpPr>
        <p:spPr>
          <a:xfrm>
            <a:off x="11751327" y="9265490"/>
            <a:ext cx="208391" cy="2056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416" tIns="46709" rIns="93416" bIns="46709" numCol="1" spcCol="0" rtlCol="0" fromWordArt="0" anchor="ctr" anchorCtr="0" forceAA="0" compatLnSpc="1">
            <a:prstTxWarp prst="textNoShape">
              <a:avLst/>
            </a:prstTxWarp>
            <a:noAutofit/>
          </a:bodyPr>
          <a:lstStyle/>
          <a:p>
            <a:pPr algn="ctr"/>
            <a:endParaRPr lang="en-US" sz="2053"/>
          </a:p>
        </p:txBody>
      </p:sp>
      <p:cxnSp>
        <p:nvCxnSpPr>
          <p:cNvPr id="183" name="Connecteur droit 182">
            <a:extLst>
              <a:ext uri="{FF2B5EF4-FFF2-40B4-BE49-F238E27FC236}">
                <a16:creationId xmlns:a16="http://schemas.microsoft.com/office/drawing/2014/main" id="{B315A5A4-A030-4A66-8177-79D80AF90654}"/>
              </a:ext>
            </a:extLst>
          </p:cNvPr>
          <p:cNvCxnSpPr>
            <a:cxnSpLocks/>
            <a:stCxn id="182" idx="6"/>
            <a:endCxn id="95" idx="1"/>
          </p:cNvCxnSpPr>
          <p:nvPr/>
        </p:nvCxnSpPr>
        <p:spPr>
          <a:xfrm flipV="1">
            <a:off x="11959718" y="9214529"/>
            <a:ext cx="1769501" cy="1538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Connecteur : en angle 26">
            <a:extLst>
              <a:ext uri="{FF2B5EF4-FFF2-40B4-BE49-F238E27FC236}">
                <a16:creationId xmlns:a16="http://schemas.microsoft.com/office/drawing/2014/main" id="{979B7D9F-E2DE-4EEC-9E2C-FCF1D656F1EA}"/>
              </a:ext>
            </a:extLst>
          </p:cNvPr>
          <p:cNvCxnSpPr>
            <a:cxnSpLocks/>
            <a:stCxn id="171" idx="3"/>
            <a:endCxn id="182" idx="2"/>
          </p:cNvCxnSpPr>
          <p:nvPr/>
        </p:nvCxnSpPr>
        <p:spPr>
          <a:xfrm flipV="1">
            <a:off x="10315729" y="9368338"/>
            <a:ext cx="1435598" cy="16865"/>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92" name="ZoneTexte 191">
            <a:extLst>
              <a:ext uri="{FF2B5EF4-FFF2-40B4-BE49-F238E27FC236}">
                <a16:creationId xmlns:a16="http://schemas.microsoft.com/office/drawing/2014/main" id="{89680138-0C85-4B6B-95DB-5C55E20CE48E}"/>
              </a:ext>
            </a:extLst>
          </p:cNvPr>
          <p:cNvSpPr txBox="1"/>
          <p:nvPr/>
        </p:nvSpPr>
        <p:spPr>
          <a:xfrm>
            <a:off x="24725148" y="10696754"/>
            <a:ext cx="2565806" cy="724173"/>
          </a:xfrm>
          <a:prstGeom prst="rect">
            <a:avLst/>
          </a:prstGeom>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053" dirty="0">
                <a:ln w="0"/>
                <a:solidFill>
                  <a:schemeClr val="accent1">
                    <a:lumMod val="40000"/>
                    <a:lumOff val="60000"/>
                  </a:schemeClr>
                </a:solidFill>
                <a:effectLst>
                  <a:outerShdw blurRad="38100" dist="25400" dir="5400000" algn="ctr" rotWithShape="0">
                    <a:srgbClr val="6E747A">
                      <a:alpha val="43000"/>
                    </a:srgbClr>
                  </a:outerShdw>
                </a:effectLst>
              </a:rPr>
              <a:t>Open questions function</a:t>
            </a:r>
          </a:p>
        </p:txBody>
      </p:sp>
      <p:cxnSp>
        <p:nvCxnSpPr>
          <p:cNvPr id="193" name="Connecteur : en angle 58">
            <a:extLst>
              <a:ext uri="{FF2B5EF4-FFF2-40B4-BE49-F238E27FC236}">
                <a16:creationId xmlns:a16="http://schemas.microsoft.com/office/drawing/2014/main" id="{C2C9E2F3-E8EC-4552-8C00-FD4DCCF23DFE}"/>
              </a:ext>
            </a:extLst>
          </p:cNvPr>
          <p:cNvCxnSpPr>
            <a:cxnSpLocks/>
            <a:stCxn id="96" idx="3"/>
          </p:cNvCxnSpPr>
          <p:nvPr/>
        </p:nvCxnSpPr>
        <p:spPr>
          <a:xfrm flipV="1">
            <a:off x="23442248" y="11216800"/>
            <a:ext cx="1282900" cy="236925"/>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98" name="ZoneTexte 197">
            <a:extLst>
              <a:ext uri="{FF2B5EF4-FFF2-40B4-BE49-F238E27FC236}">
                <a16:creationId xmlns:a16="http://schemas.microsoft.com/office/drawing/2014/main" id="{C71A7828-F015-4921-A861-F01EFF75F651}"/>
              </a:ext>
            </a:extLst>
          </p:cNvPr>
          <p:cNvSpPr txBox="1"/>
          <p:nvPr/>
        </p:nvSpPr>
        <p:spPr>
          <a:xfrm>
            <a:off x="20761452" y="6206752"/>
            <a:ext cx="2565806" cy="1040093"/>
          </a:xfrm>
          <a:prstGeom prst="rect">
            <a:avLst/>
          </a:prstGeom>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053" dirty="0">
                <a:ln w="0"/>
                <a:solidFill>
                  <a:schemeClr val="accent1">
                    <a:lumMod val="40000"/>
                    <a:lumOff val="60000"/>
                  </a:schemeClr>
                </a:solidFill>
                <a:effectLst>
                  <a:outerShdw blurRad="38100" dist="25400" dir="5400000" algn="ctr" rotWithShape="0">
                    <a:srgbClr val="6E747A">
                      <a:alpha val="43000"/>
                    </a:srgbClr>
                  </a:outerShdw>
                </a:effectLst>
              </a:rPr>
              <a:t>Implement in report to teacher “most used keywords”</a:t>
            </a:r>
          </a:p>
        </p:txBody>
      </p:sp>
      <p:cxnSp>
        <p:nvCxnSpPr>
          <p:cNvPr id="199" name="Connecteur : en angle 58">
            <a:extLst>
              <a:ext uri="{FF2B5EF4-FFF2-40B4-BE49-F238E27FC236}">
                <a16:creationId xmlns:a16="http://schemas.microsoft.com/office/drawing/2014/main" id="{B880E18F-E7A7-4F19-90FB-7969C2F514C6}"/>
              </a:ext>
            </a:extLst>
          </p:cNvPr>
          <p:cNvCxnSpPr>
            <a:cxnSpLocks/>
            <a:stCxn id="93" idx="3"/>
            <a:endCxn id="198" idx="1"/>
          </p:cNvCxnSpPr>
          <p:nvPr/>
        </p:nvCxnSpPr>
        <p:spPr>
          <a:xfrm flipV="1">
            <a:off x="18131764" y="6726799"/>
            <a:ext cx="2629688" cy="3142"/>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08" name="Connecteur droit 63">
            <a:extLst>
              <a:ext uri="{FF2B5EF4-FFF2-40B4-BE49-F238E27FC236}">
                <a16:creationId xmlns:a16="http://schemas.microsoft.com/office/drawing/2014/main" id="{AABDA8EE-6F33-40B1-8534-64580E568A13}"/>
              </a:ext>
            </a:extLst>
          </p:cNvPr>
          <p:cNvCxnSpPr>
            <a:cxnSpLocks/>
            <a:stCxn id="210" idx="5"/>
            <a:endCxn id="209" idx="1"/>
          </p:cNvCxnSpPr>
          <p:nvPr/>
        </p:nvCxnSpPr>
        <p:spPr>
          <a:xfrm rot="5400000" flipH="1" flipV="1">
            <a:off x="14095982" y="14029419"/>
            <a:ext cx="657626" cy="1910085"/>
          </a:xfrm>
          <a:prstGeom prst="curvedConnector4">
            <a:avLst>
              <a:gd name="adj1" fmla="val -34761"/>
              <a:gd name="adj2" fmla="val 50799"/>
            </a:avLst>
          </a:prstGeom>
        </p:spPr>
        <p:style>
          <a:lnRef idx="1">
            <a:schemeClr val="accent1"/>
          </a:lnRef>
          <a:fillRef idx="0">
            <a:schemeClr val="accent1"/>
          </a:fillRef>
          <a:effectRef idx="0">
            <a:schemeClr val="accent1"/>
          </a:effectRef>
          <a:fontRef idx="minor">
            <a:schemeClr val="tx1"/>
          </a:fontRef>
        </p:style>
      </p:cxnSp>
      <p:sp>
        <p:nvSpPr>
          <p:cNvPr id="209" name="ZoneTexte 208">
            <a:extLst>
              <a:ext uri="{FF2B5EF4-FFF2-40B4-BE49-F238E27FC236}">
                <a16:creationId xmlns:a16="http://schemas.microsoft.com/office/drawing/2014/main" id="{55A24DF8-5212-4971-9AB5-49B5ED65B3D6}"/>
              </a:ext>
            </a:extLst>
          </p:cNvPr>
          <p:cNvSpPr txBox="1"/>
          <p:nvPr/>
        </p:nvSpPr>
        <p:spPr>
          <a:xfrm>
            <a:off x="15379838" y="13819682"/>
            <a:ext cx="2565806" cy="167193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053" dirty="0">
                <a:ln w="0"/>
                <a:solidFill>
                  <a:schemeClr val="bg1"/>
                </a:solidFill>
                <a:effectLst>
                  <a:outerShdw blurRad="38100" dist="25400" dir="5400000" algn="ctr" rotWithShape="0">
                    <a:srgbClr val="6E747A">
                      <a:alpha val="43000"/>
                    </a:srgbClr>
                  </a:outerShdw>
                </a:effectLst>
              </a:rPr>
              <a:t>Develop an overview function with personalized indication “state of understanding”</a:t>
            </a:r>
          </a:p>
        </p:txBody>
      </p:sp>
      <p:sp>
        <p:nvSpPr>
          <p:cNvPr id="210" name="Ellipse 209">
            <a:extLst>
              <a:ext uri="{FF2B5EF4-FFF2-40B4-BE49-F238E27FC236}">
                <a16:creationId xmlns:a16="http://schemas.microsoft.com/office/drawing/2014/main" id="{EF6CD202-2A35-4A43-85F9-91B69BC15115}"/>
              </a:ext>
            </a:extLst>
          </p:cNvPr>
          <p:cNvSpPr/>
          <p:nvPr/>
        </p:nvSpPr>
        <p:spPr>
          <a:xfrm>
            <a:off x="13291880" y="15137702"/>
            <a:ext cx="208391" cy="2056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416" tIns="46709" rIns="93416" bIns="46709" numCol="1" spcCol="0" rtlCol="0" fromWordArt="0" anchor="ctr" anchorCtr="0" forceAA="0" compatLnSpc="1">
            <a:prstTxWarp prst="textNoShape">
              <a:avLst/>
            </a:prstTxWarp>
            <a:noAutofit/>
          </a:bodyPr>
          <a:lstStyle/>
          <a:p>
            <a:pPr algn="ctr"/>
            <a:endParaRPr lang="en-US" sz="2053"/>
          </a:p>
        </p:txBody>
      </p:sp>
      <p:cxnSp>
        <p:nvCxnSpPr>
          <p:cNvPr id="211" name="Connecteur : en angle 32">
            <a:extLst>
              <a:ext uri="{FF2B5EF4-FFF2-40B4-BE49-F238E27FC236}">
                <a16:creationId xmlns:a16="http://schemas.microsoft.com/office/drawing/2014/main" id="{A0D2CD38-C660-418A-A2AF-7EE71B3D315A}"/>
              </a:ext>
            </a:extLst>
          </p:cNvPr>
          <p:cNvCxnSpPr>
            <a:cxnSpLocks/>
            <a:stCxn id="84" idx="3"/>
            <a:endCxn id="210" idx="3"/>
          </p:cNvCxnSpPr>
          <p:nvPr/>
        </p:nvCxnSpPr>
        <p:spPr>
          <a:xfrm flipV="1">
            <a:off x="12482282" y="15313275"/>
            <a:ext cx="840116" cy="328039"/>
          </a:xfrm>
          <a:prstGeom prst="curved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4939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57B09-76AC-4627-8F08-9060ACEB23F9}"/>
              </a:ext>
            </a:extLst>
          </p:cNvPr>
          <p:cNvSpPr>
            <a:spLocks noGrp="1"/>
          </p:cNvSpPr>
          <p:nvPr>
            <p:ph type="title"/>
          </p:nvPr>
        </p:nvSpPr>
        <p:spPr>
          <a:xfrm>
            <a:off x="1997273" y="7064089"/>
            <a:ext cx="10116061" cy="6659440"/>
          </a:xfrm>
        </p:spPr>
        <p:txBody>
          <a:bodyPr vert="horz" lIns="91440" tIns="45720" rIns="91440" bIns="45720" rtlCol="0" anchor="ctr">
            <a:normAutofit/>
          </a:bodyPr>
          <a:lstStyle/>
          <a:p>
            <a:pPr defTabSz="914400"/>
            <a:r>
              <a:rPr lang="en-US" dirty="0">
                <a:cs typeface="Calibri Light"/>
              </a:rPr>
              <a:t>Goal</a:t>
            </a:r>
            <a:endParaRPr lang="en-US">
              <a:cs typeface="Calibri Light"/>
            </a:endParaRPr>
          </a:p>
        </p:txBody>
      </p:sp>
      <p:sp>
        <p:nvSpPr>
          <p:cNvPr id="10" name="Freeform 5">
            <a:extLst>
              <a:ext uri="{FF2B5EF4-FFF2-40B4-BE49-F238E27FC236}">
                <a16:creationId xmlns:a16="http://schemas.microsoft.com/office/drawing/2014/main" id="{AF1E5E62-9EB9-408E-AE53-A04A4C811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4107724" cy="643182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a:extLst>
              <a:ext uri="{FF2B5EF4-FFF2-40B4-BE49-F238E27FC236}">
                <a16:creationId xmlns:a16="http://schemas.microsoft.com/office/drawing/2014/main" id="{D5756C39-134A-4836-98AF-251F89E9DF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866883" y="1910949"/>
            <a:ext cx="10291982" cy="10291982"/>
          </a:xfrm>
          <a:prstGeom prst="rect">
            <a:avLst/>
          </a:prstGeom>
        </p:spPr>
      </p:pic>
      <p:sp>
        <p:nvSpPr>
          <p:cNvPr id="12" name="Freeform 7">
            <a:extLst>
              <a:ext uri="{FF2B5EF4-FFF2-40B4-BE49-F238E27FC236}">
                <a16:creationId xmlns:a16="http://schemas.microsoft.com/office/drawing/2014/main" id="{9C5704B2-7C5B-4738-AF0D-4A2756A6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32633" y="14135601"/>
            <a:ext cx="14118617" cy="6563811"/>
          </a:xfrm>
          <a:custGeom>
            <a:avLst/>
            <a:gdLst>
              <a:gd name="connsiteX0" fmla="*/ 1007162 w 5925190"/>
              <a:gd name="connsiteY0" fmla="*/ 0 h 2174681"/>
              <a:gd name="connsiteX1" fmla="*/ 5925190 w 5925190"/>
              <a:gd name="connsiteY1" fmla="*/ 0 h 2174681"/>
              <a:gd name="connsiteX2" fmla="*/ 5925190 w 5925190"/>
              <a:gd name="connsiteY2" fmla="*/ 2174681 h 2174681"/>
              <a:gd name="connsiteX3" fmla="*/ 0 w 5925190"/>
              <a:gd name="connsiteY3" fmla="*/ 2174681 h 2174681"/>
            </a:gdLst>
            <a:ahLst/>
            <a:cxnLst>
              <a:cxn ang="0">
                <a:pos x="connsiteX0" y="connsiteY0"/>
              </a:cxn>
              <a:cxn ang="0">
                <a:pos x="connsiteX1" y="connsiteY1"/>
              </a:cxn>
              <a:cxn ang="0">
                <a:pos x="connsiteX2" y="connsiteY2"/>
              </a:cxn>
              <a:cxn ang="0">
                <a:pos x="connsiteX3" y="connsiteY3"/>
              </a:cxn>
            </a:cxnLst>
            <a:rect l="l" t="t" r="r" b="b"/>
            <a:pathLst>
              <a:path w="5925190" h="2174681">
                <a:moveTo>
                  <a:pt x="1007162" y="0"/>
                </a:moveTo>
                <a:lnTo>
                  <a:pt x="5925190" y="0"/>
                </a:lnTo>
                <a:lnTo>
                  <a:pt x="5925190" y="2174681"/>
                </a:lnTo>
                <a:lnTo>
                  <a:pt x="0" y="2174681"/>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6">
            <a:extLst>
              <a:ext uri="{FF2B5EF4-FFF2-40B4-BE49-F238E27FC236}">
                <a16:creationId xmlns:a16="http://schemas.microsoft.com/office/drawing/2014/main" id="{DFB36DC4-A410-4DF1-8453-1D85743F5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4135601"/>
            <a:ext cx="16901020" cy="6563811"/>
          </a:xfrm>
          <a:custGeom>
            <a:avLst/>
            <a:gdLst>
              <a:gd name="connsiteX0" fmla="*/ 0 w 7092887"/>
              <a:gd name="connsiteY0" fmla="*/ 0 h 2174681"/>
              <a:gd name="connsiteX1" fmla="*/ 7092887 w 7092887"/>
              <a:gd name="connsiteY1" fmla="*/ 0 h 2174681"/>
              <a:gd name="connsiteX2" fmla="*/ 6085725 w 7092887"/>
              <a:gd name="connsiteY2" fmla="*/ 2174681 h 2174681"/>
              <a:gd name="connsiteX3" fmla="*/ 1524000 w 7092887"/>
              <a:gd name="connsiteY3" fmla="*/ 2174681 h 2174681"/>
              <a:gd name="connsiteX4" fmla="*/ 1200418 w 7092887"/>
              <a:gd name="connsiteY4" fmla="*/ 2174681 h 2174681"/>
              <a:gd name="connsiteX5" fmla="*/ 0 w 7092887"/>
              <a:gd name="connsiteY5" fmla="*/ 2174681 h 2174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92887" h="2174681">
                <a:moveTo>
                  <a:pt x="0" y="0"/>
                </a:moveTo>
                <a:lnTo>
                  <a:pt x="7092887" y="0"/>
                </a:lnTo>
                <a:lnTo>
                  <a:pt x="6085725" y="2174681"/>
                </a:lnTo>
                <a:lnTo>
                  <a:pt x="1524000" y="2174681"/>
                </a:lnTo>
                <a:lnTo>
                  <a:pt x="1200418" y="2174681"/>
                </a:lnTo>
                <a:lnTo>
                  <a:pt x="0" y="2174681"/>
                </a:lnTo>
                <a:close/>
              </a:path>
            </a:pathLst>
          </a:custGeom>
          <a:solidFill>
            <a:srgbClr val="B2B2B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B2B2B2"/>
              </a:solidFill>
            </a:endParaRPr>
          </a:p>
        </p:txBody>
      </p:sp>
    </p:spTree>
    <p:extLst>
      <p:ext uri="{BB962C8B-B14F-4D97-AF65-F5344CB8AC3E}">
        <p14:creationId xmlns:p14="http://schemas.microsoft.com/office/powerpoint/2010/main" val="2183595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3DE06-9EC2-4AED-9FA4-6F5ABE9E64B1}"/>
              </a:ext>
            </a:extLst>
          </p:cNvPr>
          <p:cNvSpPr>
            <a:spLocks noGrp="1"/>
          </p:cNvSpPr>
          <p:nvPr>
            <p:ph type="title"/>
          </p:nvPr>
        </p:nvSpPr>
        <p:spPr>
          <a:xfrm>
            <a:off x="1997273" y="1102055"/>
            <a:ext cx="12725660" cy="3459488"/>
          </a:xfrm>
        </p:spPr>
        <p:txBody>
          <a:bodyPr>
            <a:normAutofit/>
          </a:bodyPr>
          <a:lstStyle/>
          <a:p>
            <a:r>
              <a:rPr lang="en-US" sz="8300">
                <a:ea typeface="+mj-lt"/>
                <a:cs typeface="+mj-lt"/>
              </a:rPr>
              <a:t>The goal: facilitate and improve the learning process</a:t>
            </a:r>
          </a:p>
        </p:txBody>
      </p:sp>
      <p:sp>
        <p:nvSpPr>
          <p:cNvPr id="10" name="Freeform: Shape 9">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22933" y="-6"/>
            <a:ext cx="14328314" cy="4561549"/>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94086" y="5102981"/>
            <a:ext cx="20757161" cy="15596431"/>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5105855"/>
            <a:ext cx="14133543" cy="15593557"/>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8931A38-5CD9-4B70-BF75-CC9B5B93C63A}"/>
              </a:ext>
            </a:extLst>
          </p:cNvPr>
          <p:cNvSpPr>
            <a:spLocks noGrp="1"/>
          </p:cNvSpPr>
          <p:nvPr>
            <p:ph idx="1"/>
          </p:nvPr>
        </p:nvSpPr>
        <p:spPr>
          <a:xfrm>
            <a:off x="1286073" y="5283200"/>
            <a:ext cx="9229527" cy="12211218"/>
          </a:xfrm>
        </p:spPr>
        <p:txBody>
          <a:bodyPr vert="horz" lIns="91440" tIns="45720" rIns="91440" bIns="45720" rtlCol="0" anchor="ctr">
            <a:noAutofit/>
          </a:bodyPr>
          <a:lstStyle/>
          <a:p>
            <a:pPr marL="689610" indent="-689610"/>
            <a:r>
              <a:rPr lang="en-US" sz="3500" dirty="0">
                <a:solidFill>
                  <a:srgbClr val="FFFFFF"/>
                </a:solidFill>
                <a:ea typeface="+mn-lt"/>
                <a:cs typeface="+mn-lt"/>
              </a:rPr>
              <a:t>SPECIFIC: improve learning in and out of class, </a:t>
            </a:r>
          </a:p>
          <a:p>
            <a:pPr marL="2069465" lvl="1" indent="-689610"/>
            <a:r>
              <a:rPr lang="en-US" sz="3500" dirty="0">
                <a:solidFill>
                  <a:srgbClr val="FFFFFF"/>
                </a:solidFill>
                <a:ea typeface="+mn-lt"/>
                <a:cs typeface="+mn-lt"/>
              </a:rPr>
              <a:t>in class, by using class for diving deeper into the applications of the concepts, </a:t>
            </a:r>
          </a:p>
          <a:p>
            <a:pPr marL="2069465" lvl="1" indent="-689610"/>
            <a:r>
              <a:rPr lang="en-US" sz="3500" dirty="0">
                <a:solidFill>
                  <a:srgbClr val="FFFFFF"/>
                </a:solidFill>
                <a:ea typeface="+mn-lt"/>
                <a:cs typeface="+mn-lt"/>
              </a:rPr>
              <a:t>out of class, by  allowing students to get a good understanding of the basic concepts of the module and supporting them to study effectively. Ease of use and practicality can enhance the students' motivation. </a:t>
            </a:r>
          </a:p>
          <a:p>
            <a:pPr marL="689610" indent="-689610"/>
            <a:r>
              <a:rPr lang="en-US" sz="3500" dirty="0">
                <a:solidFill>
                  <a:srgbClr val="FFFFFF"/>
                </a:solidFill>
                <a:ea typeface="+mn-lt"/>
                <a:cs typeface="+mn-lt"/>
              </a:rPr>
              <a:t>MEASURABLE: the number of concepts not understood for the exam is reduced to a minimum (5%?) </a:t>
            </a:r>
          </a:p>
          <a:p>
            <a:pPr marL="689610" indent="-689610"/>
            <a:r>
              <a:rPr lang="en-US" sz="3500" dirty="0">
                <a:solidFill>
                  <a:srgbClr val="FFFFFF"/>
                </a:solidFill>
                <a:ea typeface="+mn-lt"/>
                <a:cs typeface="+mn-lt"/>
              </a:rPr>
              <a:t>ACTION-ORIENTED: this goal is allowed by the development and use of Dessa </a:t>
            </a:r>
          </a:p>
          <a:p>
            <a:pPr marL="689610" indent="-689610"/>
            <a:r>
              <a:rPr lang="en-US" sz="3500" dirty="0">
                <a:solidFill>
                  <a:srgbClr val="FFFFFF"/>
                </a:solidFill>
                <a:ea typeface="+mn-lt"/>
                <a:cs typeface="+mn-lt"/>
              </a:rPr>
              <a:t>REALISTIC: the functionalities of Dessa are technically proved and tried. </a:t>
            </a:r>
          </a:p>
          <a:p>
            <a:pPr marL="689610" indent="-689610"/>
            <a:r>
              <a:rPr lang="en-US" sz="3500" dirty="0">
                <a:solidFill>
                  <a:srgbClr val="FFFFFF"/>
                </a:solidFill>
                <a:ea typeface="+mn-lt"/>
                <a:cs typeface="+mn-lt"/>
              </a:rPr>
              <a:t>TIMED:  first introduction of the tool by September 2021</a:t>
            </a:r>
          </a:p>
        </p:txBody>
      </p:sp>
      <p:pic>
        <p:nvPicPr>
          <p:cNvPr id="7" name="Graphic 6">
            <a:extLst>
              <a:ext uri="{FF2B5EF4-FFF2-40B4-BE49-F238E27FC236}">
                <a16:creationId xmlns:a16="http://schemas.microsoft.com/office/drawing/2014/main" id="{493F305E-C155-4D4B-B614-3563EDEFC8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851436" y="6559603"/>
            <a:ext cx="12084241" cy="1208424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4025879366"/>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200</TotalTime>
  <Words>365</Words>
  <Application>Microsoft Office PowerPoint</Application>
  <PresentationFormat>Custom</PresentationFormat>
  <Paragraphs>56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Thème Office</vt:lpstr>
      <vt:lpstr>Impact Mapping</vt:lpstr>
      <vt:lpstr>Table of Content</vt:lpstr>
      <vt:lpstr>Introduction</vt:lpstr>
      <vt:lpstr>Introduction</vt:lpstr>
      <vt:lpstr>Impact Map</vt:lpstr>
      <vt:lpstr>Legend</vt:lpstr>
      <vt:lpstr>PowerPoint Presentation</vt:lpstr>
      <vt:lpstr>Goal</vt:lpstr>
      <vt:lpstr>The goal: facilitate and improve the learning process</vt:lpstr>
      <vt:lpstr>People</vt:lpstr>
      <vt:lpstr>People: The teacher</vt:lpstr>
      <vt:lpstr>People: The student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Polin Franck (s)</dc:creator>
  <cp:lastModifiedBy>Celia Schmid</cp:lastModifiedBy>
  <cp:revision>212</cp:revision>
  <dcterms:created xsi:type="dcterms:W3CDTF">2019-11-10T14:05:11Z</dcterms:created>
  <dcterms:modified xsi:type="dcterms:W3CDTF">2019-11-20T20:25:26Z</dcterms:modified>
</cp:coreProperties>
</file>