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4866-66C2-4EC1-9D5F-DBD69F8AD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892D0-029F-41C8-A41E-7165F009C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6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A9D4-B914-4017-9E54-202DC2A5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5C0F-0E29-4736-A33E-B7A81FB13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90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MS Shell Dlg 2</vt:lpstr>
      <vt:lpstr>Wingdings</vt:lpstr>
      <vt:lpstr>Wingdings 3</vt:lpstr>
      <vt:lpstr>Madison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Celia Schmid</dc:creator>
  <cp:lastModifiedBy>Celia Schmid</cp:lastModifiedBy>
  <cp:revision>1</cp:revision>
  <dcterms:created xsi:type="dcterms:W3CDTF">2019-10-03T15:23:01Z</dcterms:created>
  <dcterms:modified xsi:type="dcterms:W3CDTF">2019-10-03T15:24:08Z</dcterms:modified>
</cp:coreProperties>
</file>