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8" r:id="rId3"/>
    <p:sldId id="259" r:id="rId4"/>
    <p:sldId id="265" r:id="rId5"/>
    <p:sldId id="266" r:id="rId6"/>
    <p:sldId id="267" r:id="rId7"/>
    <p:sldId id="268" r:id="rId8"/>
    <p:sldId id="260" r:id="rId9"/>
    <p:sldId id="261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77365" autoAdjust="0"/>
  </p:normalViewPr>
  <p:slideViewPr>
    <p:cSldViewPr snapToGrid="0">
      <p:cViewPr varScale="1">
        <p:scale>
          <a:sx n="66" d="100"/>
          <a:sy n="66" d="100"/>
        </p:scale>
        <p:origin x="146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8020E-A4DA-44A8-AF78-D07DCE66C62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8FFC7DC-CD08-4795-8B5A-6A747739FB97}">
      <dgm:prSet/>
      <dgm:spPr/>
      <dgm:t>
        <a:bodyPr/>
        <a:lstStyle/>
        <a:p>
          <a:pPr>
            <a:defRPr b="1"/>
          </a:pPr>
          <a:r>
            <a:rPr lang="en-US"/>
            <a:t>Experiment on a solution design for the </a:t>
          </a:r>
          <a:r>
            <a:rPr lang="en-US" b="1"/>
            <a:t>automated answering </a:t>
          </a:r>
          <a:r>
            <a:rPr lang="en-US"/>
            <a:t>of </a:t>
          </a:r>
          <a:br>
            <a:rPr lang="en-US"/>
          </a:br>
          <a:r>
            <a:rPr lang="en-US" b="1"/>
            <a:t>course related questions </a:t>
          </a:r>
          <a:r>
            <a:rPr lang="en-US"/>
            <a:t>from students</a:t>
          </a:r>
        </a:p>
      </dgm:t>
    </dgm:pt>
    <dgm:pt modelId="{A0AC9A4B-82BD-4056-90F9-0268D1CE2877}" type="parTrans" cxnId="{CEAE0E6D-5D21-4804-BF27-CFB5DCFBABAD}">
      <dgm:prSet/>
      <dgm:spPr/>
      <dgm:t>
        <a:bodyPr/>
        <a:lstStyle/>
        <a:p>
          <a:endParaRPr lang="en-US"/>
        </a:p>
      </dgm:t>
    </dgm:pt>
    <dgm:pt modelId="{ED14C130-3428-49D1-A0D6-95E6C8B5289C}" type="sibTrans" cxnId="{CEAE0E6D-5D21-4804-BF27-CFB5DCFBABAD}">
      <dgm:prSet/>
      <dgm:spPr/>
      <dgm:t>
        <a:bodyPr/>
        <a:lstStyle/>
        <a:p>
          <a:endParaRPr lang="en-US"/>
        </a:p>
      </dgm:t>
    </dgm:pt>
    <dgm:pt modelId="{32A9DF47-145A-423D-9C05-8549679BAFE4}">
      <dgm:prSet/>
      <dgm:spPr/>
      <dgm:t>
        <a:bodyPr/>
        <a:lstStyle/>
        <a:p>
          <a:pPr>
            <a:defRPr b="1"/>
          </a:pPr>
          <a:r>
            <a:rPr lang="en-US"/>
            <a:t>Solution that supports students</a:t>
          </a:r>
        </a:p>
      </dgm:t>
    </dgm:pt>
    <dgm:pt modelId="{CD1A1710-E732-47D9-9D84-16DC50ABAF15}" type="parTrans" cxnId="{EAD12950-7C5C-418B-8E36-208CC5D298A8}">
      <dgm:prSet/>
      <dgm:spPr/>
      <dgm:t>
        <a:bodyPr/>
        <a:lstStyle/>
        <a:p>
          <a:endParaRPr lang="en-US"/>
        </a:p>
      </dgm:t>
    </dgm:pt>
    <dgm:pt modelId="{B3100A3A-7C4F-42E3-89F3-FA851A2E29BF}" type="sibTrans" cxnId="{EAD12950-7C5C-418B-8E36-208CC5D298A8}">
      <dgm:prSet/>
      <dgm:spPr/>
      <dgm:t>
        <a:bodyPr/>
        <a:lstStyle/>
        <a:p>
          <a:endParaRPr lang="en-US"/>
        </a:p>
      </dgm:t>
    </dgm:pt>
    <dgm:pt modelId="{33BA12B5-F7B0-4498-8182-BE6C418E3F50}">
      <dgm:prSet/>
      <dgm:spPr/>
      <dgm:t>
        <a:bodyPr/>
        <a:lstStyle/>
        <a:p>
          <a:r>
            <a:rPr lang="en-US"/>
            <a:t>without requiring the attention of the teacher</a:t>
          </a:r>
        </a:p>
      </dgm:t>
    </dgm:pt>
    <dgm:pt modelId="{16228E0E-E3FF-4FC5-9375-75EF460E3A5E}" type="parTrans" cxnId="{9048AEA5-C540-4477-B4DC-0E55A20AB59C}">
      <dgm:prSet/>
      <dgm:spPr/>
      <dgm:t>
        <a:bodyPr/>
        <a:lstStyle/>
        <a:p>
          <a:endParaRPr lang="en-US"/>
        </a:p>
      </dgm:t>
    </dgm:pt>
    <dgm:pt modelId="{C4B9AE6E-34F2-4138-A3AB-15BE15CBEE89}" type="sibTrans" cxnId="{9048AEA5-C540-4477-B4DC-0E55A20AB59C}">
      <dgm:prSet/>
      <dgm:spPr/>
      <dgm:t>
        <a:bodyPr/>
        <a:lstStyle/>
        <a:p>
          <a:endParaRPr lang="en-US"/>
        </a:p>
      </dgm:t>
    </dgm:pt>
    <dgm:pt modelId="{6353AAE1-2097-4E7B-BF72-4237A0D0EE04}">
      <dgm:prSet/>
      <dgm:spPr/>
      <dgm:t>
        <a:bodyPr/>
        <a:lstStyle/>
        <a:p>
          <a:r>
            <a:rPr lang="en-US" dirty="0"/>
            <a:t>24/7 (immediate answer)</a:t>
          </a:r>
        </a:p>
      </dgm:t>
    </dgm:pt>
    <dgm:pt modelId="{AE0E5059-82C6-44E4-B1DF-2F8A2EACE927}" type="parTrans" cxnId="{A451A1D8-4166-4403-8396-A6017DF7BA63}">
      <dgm:prSet/>
      <dgm:spPr/>
      <dgm:t>
        <a:bodyPr/>
        <a:lstStyle/>
        <a:p>
          <a:endParaRPr lang="en-US"/>
        </a:p>
      </dgm:t>
    </dgm:pt>
    <dgm:pt modelId="{81891ECE-298D-4FE7-A5B4-8822866E2F13}" type="sibTrans" cxnId="{A451A1D8-4166-4403-8396-A6017DF7BA63}">
      <dgm:prSet/>
      <dgm:spPr/>
      <dgm:t>
        <a:bodyPr/>
        <a:lstStyle/>
        <a:p>
          <a:endParaRPr lang="en-US"/>
        </a:p>
      </dgm:t>
    </dgm:pt>
    <dgm:pt modelId="{74F8E9CA-281D-42CD-A7D8-10D1EBFB641D}">
      <dgm:prSet/>
      <dgm:spPr/>
      <dgm:t>
        <a:bodyPr/>
        <a:lstStyle/>
        <a:p>
          <a:pPr>
            <a:defRPr b="1"/>
          </a:pPr>
          <a:r>
            <a:rPr lang="en-US"/>
            <a:t>Proof of concept for further development of </a:t>
          </a:r>
          <a:r>
            <a:rPr lang="en-US" b="1"/>
            <a:t>automated student support</a:t>
          </a:r>
          <a:endParaRPr lang="en-US"/>
        </a:p>
      </dgm:t>
    </dgm:pt>
    <dgm:pt modelId="{341F8AF2-F7E2-4C14-8D45-78A18AEB5FB9}" type="parTrans" cxnId="{5321EB6B-5802-4286-9ACA-3C56602E897C}">
      <dgm:prSet/>
      <dgm:spPr/>
      <dgm:t>
        <a:bodyPr/>
        <a:lstStyle/>
        <a:p>
          <a:endParaRPr lang="en-US"/>
        </a:p>
      </dgm:t>
    </dgm:pt>
    <dgm:pt modelId="{315BCD25-C8F6-449E-8E80-716D814F884F}" type="sibTrans" cxnId="{5321EB6B-5802-4286-9ACA-3C56602E897C}">
      <dgm:prSet/>
      <dgm:spPr/>
      <dgm:t>
        <a:bodyPr/>
        <a:lstStyle/>
        <a:p>
          <a:endParaRPr lang="en-US"/>
        </a:p>
      </dgm:t>
    </dgm:pt>
    <dgm:pt modelId="{1046CA0F-484B-46E9-92A1-04DDC43C0293}" type="pres">
      <dgm:prSet presAssocID="{FAB8020E-A4DA-44A8-AF78-D07DCE66C62F}" presName="root" presStyleCnt="0">
        <dgm:presLayoutVars>
          <dgm:dir/>
          <dgm:resizeHandles val="exact"/>
        </dgm:presLayoutVars>
      </dgm:prSet>
      <dgm:spPr/>
    </dgm:pt>
    <dgm:pt modelId="{C64F0663-B771-4C85-8477-2E2456C53C85}" type="pres">
      <dgm:prSet presAssocID="{98FFC7DC-CD08-4795-8B5A-6A747739FB97}" presName="compNode" presStyleCnt="0"/>
      <dgm:spPr/>
    </dgm:pt>
    <dgm:pt modelId="{33C683D7-301B-4E61-9CC0-D07E67349183}" type="pres">
      <dgm:prSet presAssocID="{98FFC7DC-CD08-4795-8B5A-6A747739FB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tionary Remove"/>
        </a:ext>
      </dgm:extLst>
    </dgm:pt>
    <dgm:pt modelId="{FCB5E40D-957D-4AA9-9FF6-D036CFF5710B}" type="pres">
      <dgm:prSet presAssocID="{98FFC7DC-CD08-4795-8B5A-6A747739FB97}" presName="iconSpace" presStyleCnt="0"/>
      <dgm:spPr/>
    </dgm:pt>
    <dgm:pt modelId="{9F6B50EA-FB90-49A8-9F50-78B514A38302}" type="pres">
      <dgm:prSet presAssocID="{98FFC7DC-CD08-4795-8B5A-6A747739FB97}" presName="parTx" presStyleLbl="revTx" presStyleIdx="0" presStyleCnt="6">
        <dgm:presLayoutVars>
          <dgm:chMax val="0"/>
          <dgm:chPref val="0"/>
        </dgm:presLayoutVars>
      </dgm:prSet>
      <dgm:spPr/>
    </dgm:pt>
    <dgm:pt modelId="{D0B1C349-0881-4BF6-A9E3-86DECCBD6604}" type="pres">
      <dgm:prSet presAssocID="{98FFC7DC-CD08-4795-8B5A-6A747739FB97}" presName="txSpace" presStyleCnt="0"/>
      <dgm:spPr/>
    </dgm:pt>
    <dgm:pt modelId="{A592E437-DAE0-43E6-AB0F-BE19C7663111}" type="pres">
      <dgm:prSet presAssocID="{98FFC7DC-CD08-4795-8B5A-6A747739FB97}" presName="desTx" presStyleLbl="revTx" presStyleIdx="1" presStyleCnt="6">
        <dgm:presLayoutVars/>
      </dgm:prSet>
      <dgm:spPr/>
    </dgm:pt>
    <dgm:pt modelId="{D284261C-BFD0-4917-9CEC-EB4E4CDEF0F0}" type="pres">
      <dgm:prSet presAssocID="{ED14C130-3428-49D1-A0D6-95E6C8B5289C}" presName="sibTrans" presStyleCnt="0"/>
      <dgm:spPr/>
    </dgm:pt>
    <dgm:pt modelId="{B7068F4E-3A27-4B0A-AFD9-04BB6555C0C1}" type="pres">
      <dgm:prSet presAssocID="{32A9DF47-145A-423D-9C05-8549679BAFE4}" presName="compNode" presStyleCnt="0"/>
      <dgm:spPr/>
    </dgm:pt>
    <dgm:pt modelId="{EB51C432-A3B3-4679-A9D8-A4B9068E7099}" type="pres">
      <dgm:prSet presAssocID="{32A9DF47-145A-423D-9C05-8549679BAF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659A1A9-9C03-4521-BBF0-B3E1CCEEE8E6}" type="pres">
      <dgm:prSet presAssocID="{32A9DF47-145A-423D-9C05-8549679BAFE4}" presName="iconSpace" presStyleCnt="0"/>
      <dgm:spPr/>
    </dgm:pt>
    <dgm:pt modelId="{F54E471D-CB94-48DC-B6C1-1B139B4A6B5C}" type="pres">
      <dgm:prSet presAssocID="{32A9DF47-145A-423D-9C05-8549679BAFE4}" presName="parTx" presStyleLbl="revTx" presStyleIdx="2" presStyleCnt="6">
        <dgm:presLayoutVars>
          <dgm:chMax val="0"/>
          <dgm:chPref val="0"/>
        </dgm:presLayoutVars>
      </dgm:prSet>
      <dgm:spPr/>
    </dgm:pt>
    <dgm:pt modelId="{445C5DCD-9640-4C16-BED6-9E85705D705E}" type="pres">
      <dgm:prSet presAssocID="{32A9DF47-145A-423D-9C05-8549679BAFE4}" presName="txSpace" presStyleCnt="0"/>
      <dgm:spPr/>
    </dgm:pt>
    <dgm:pt modelId="{6AFA472D-9B10-4683-81F3-5A8F0E188CFA}" type="pres">
      <dgm:prSet presAssocID="{32A9DF47-145A-423D-9C05-8549679BAFE4}" presName="desTx" presStyleLbl="revTx" presStyleIdx="3" presStyleCnt="6" custLinFactNeighborX="11" custLinFactNeighborY="-95868">
        <dgm:presLayoutVars/>
      </dgm:prSet>
      <dgm:spPr/>
    </dgm:pt>
    <dgm:pt modelId="{3E8AD09A-B4BD-4C1C-9C5C-0E31D66F3C75}" type="pres">
      <dgm:prSet presAssocID="{B3100A3A-7C4F-42E3-89F3-FA851A2E29BF}" presName="sibTrans" presStyleCnt="0"/>
      <dgm:spPr/>
    </dgm:pt>
    <dgm:pt modelId="{48A2D601-2526-41D3-B72F-934868EEEC53}" type="pres">
      <dgm:prSet presAssocID="{74F8E9CA-281D-42CD-A7D8-10D1EBFB641D}" presName="compNode" presStyleCnt="0"/>
      <dgm:spPr/>
    </dgm:pt>
    <dgm:pt modelId="{10766680-03FE-48A6-A051-D66E34704D9C}" type="pres">
      <dgm:prSet presAssocID="{74F8E9CA-281D-42CD-A7D8-10D1EBFB64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D6CCCE91-1E8D-456E-B839-04FCDF8B547E}" type="pres">
      <dgm:prSet presAssocID="{74F8E9CA-281D-42CD-A7D8-10D1EBFB641D}" presName="iconSpace" presStyleCnt="0"/>
      <dgm:spPr/>
    </dgm:pt>
    <dgm:pt modelId="{546955E7-309E-489A-B6F0-9CC89CD477E9}" type="pres">
      <dgm:prSet presAssocID="{74F8E9CA-281D-42CD-A7D8-10D1EBFB641D}" presName="parTx" presStyleLbl="revTx" presStyleIdx="4" presStyleCnt="6">
        <dgm:presLayoutVars>
          <dgm:chMax val="0"/>
          <dgm:chPref val="0"/>
        </dgm:presLayoutVars>
      </dgm:prSet>
      <dgm:spPr/>
    </dgm:pt>
    <dgm:pt modelId="{233A135A-DE2E-4258-AEBE-284CAFC99279}" type="pres">
      <dgm:prSet presAssocID="{74F8E9CA-281D-42CD-A7D8-10D1EBFB641D}" presName="txSpace" presStyleCnt="0"/>
      <dgm:spPr/>
    </dgm:pt>
    <dgm:pt modelId="{7ED58215-3A09-4939-B13E-3DE8D107CC5C}" type="pres">
      <dgm:prSet presAssocID="{74F8E9CA-281D-42CD-A7D8-10D1EBFB641D}" presName="desTx" presStyleLbl="revTx" presStyleIdx="5" presStyleCnt="6">
        <dgm:presLayoutVars/>
      </dgm:prSet>
      <dgm:spPr/>
    </dgm:pt>
  </dgm:ptLst>
  <dgm:cxnLst>
    <dgm:cxn modelId="{8AB56009-9861-46BF-9B05-CD163E90BBB5}" type="presOf" srcId="{FAB8020E-A4DA-44A8-AF78-D07DCE66C62F}" destId="{1046CA0F-484B-46E9-92A1-04DDC43C0293}" srcOrd="0" destOrd="0" presId="urn:microsoft.com/office/officeart/2018/5/layout/CenteredIconLabelDescriptionList"/>
    <dgm:cxn modelId="{E1C60C3B-3695-4A2F-BDDA-2483E16D878E}" type="presOf" srcId="{33BA12B5-F7B0-4498-8182-BE6C418E3F50}" destId="{6AFA472D-9B10-4683-81F3-5A8F0E188CFA}" srcOrd="0" destOrd="0" presId="urn:microsoft.com/office/officeart/2018/5/layout/CenteredIconLabelDescriptionList"/>
    <dgm:cxn modelId="{A8010344-4E2E-4B8F-AEAD-D6B46B3C0999}" type="presOf" srcId="{6353AAE1-2097-4E7B-BF72-4237A0D0EE04}" destId="{6AFA472D-9B10-4683-81F3-5A8F0E188CFA}" srcOrd="0" destOrd="1" presId="urn:microsoft.com/office/officeart/2018/5/layout/CenteredIconLabelDescriptionList"/>
    <dgm:cxn modelId="{5321EB6B-5802-4286-9ACA-3C56602E897C}" srcId="{FAB8020E-A4DA-44A8-AF78-D07DCE66C62F}" destId="{74F8E9CA-281D-42CD-A7D8-10D1EBFB641D}" srcOrd="2" destOrd="0" parTransId="{341F8AF2-F7E2-4C14-8D45-78A18AEB5FB9}" sibTransId="{315BCD25-C8F6-449E-8E80-716D814F884F}"/>
    <dgm:cxn modelId="{CEAE0E6D-5D21-4804-BF27-CFB5DCFBABAD}" srcId="{FAB8020E-A4DA-44A8-AF78-D07DCE66C62F}" destId="{98FFC7DC-CD08-4795-8B5A-6A747739FB97}" srcOrd="0" destOrd="0" parTransId="{A0AC9A4B-82BD-4056-90F9-0268D1CE2877}" sibTransId="{ED14C130-3428-49D1-A0D6-95E6C8B5289C}"/>
    <dgm:cxn modelId="{EAD12950-7C5C-418B-8E36-208CC5D298A8}" srcId="{FAB8020E-A4DA-44A8-AF78-D07DCE66C62F}" destId="{32A9DF47-145A-423D-9C05-8549679BAFE4}" srcOrd="1" destOrd="0" parTransId="{CD1A1710-E732-47D9-9D84-16DC50ABAF15}" sibTransId="{B3100A3A-7C4F-42E3-89F3-FA851A2E29BF}"/>
    <dgm:cxn modelId="{924FC578-D8EF-4E9D-A985-A1A6905DB368}" type="presOf" srcId="{32A9DF47-145A-423D-9C05-8549679BAFE4}" destId="{F54E471D-CB94-48DC-B6C1-1B139B4A6B5C}" srcOrd="0" destOrd="0" presId="urn:microsoft.com/office/officeart/2018/5/layout/CenteredIconLabelDescriptionList"/>
    <dgm:cxn modelId="{5E3DA68F-F061-4586-9CF4-C34A558CB8EB}" type="presOf" srcId="{74F8E9CA-281D-42CD-A7D8-10D1EBFB641D}" destId="{546955E7-309E-489A-B6F0-9CC89CD477E9}" srcOrd="0" destOrd="0" presId="urn:microsoft.com/office/officeart/2018/5/layout/CenteredIconLabelDescriptionList"/>
    <dgm:cxn modelId="{9048AEA5-C540-4477-B4DC-0E55A20AB59C}" srcId="{32A9DF47-145A-423D-9C05-8549679BAFE4}" destId="{33BA12B5-F7B0-4498-8182-BE6C418E3F50}" srcOrd="0" destOrd="0" parTransId="{16228E0E-E3FF-4FC5-9375-75EF460E3A5E}" sibTransId="{C4B9AE6E-34F2-4138-A3AB-15BE15CBEE89}"/>
    <dgm:cxn modelId="{2992B2C8-8FA7-48C2-87ED-AD1721D57170}" type="presOf" srcId="{98FFC7DC-CD08-4795-8B5A-6A747739FB97}" destId="{9F6B50EA-FB90-49A8-9F50-78B514A38302}" srcOrd="0" destOrd="0" presId="urn:microsoft.com/office/officeart/2018/5/layout/CenteredIconLabelDescriptionList"/>
    <dgm:cxn modelId="{A451A1D8-4166-4403-8396-A6017DF7BA63}" srcId="{32A9DF47-145A-423D-9C05-8549679BAFE4}" destId="{6353AAE1-2097-4E7B-BF72-4237A0D0EE04}" srcOrd="1" destOrd="0" parTransId="{AE0E5059-82C6-44E4-B1DF-2F8A2EACE927}" sibTransId="{81891ECE-298D-4FE7-A5B4-8822866E2F13}"/>
    <dgm:cxn modelId="{5AA712BD-8F82-41F6-90D9-79023D6023AE}" type="presParOf" srcId="{1046CA0F-484B-46E9-92A1-04DDC43C0293}" destId="{C64F0663-B771-4C85-8477-2E2456C53C85}" srcOrd="0" destOrd="0" presId="urn:microsoft.com/office/officeart/2018/5/layout/CenteredIconLabelDescriptionList"/>
    <dgm:cxn modelId="{9A8976B3-CE06-4298-BDF1-CEF0C01470FA}" type="presParOf" srcId="{C64F0663-B771-4C85-8477-2E2456C53C85}" destId="{33C683D7-301B-4E61-9CC0-D07E67349183}" srcOrd="0" destOrd="0" presId="urn:microsoft.com/office/officeart/2018/5/layout/CenteredIconLabelDescriptionList"/>
    <dgm:cxn modelId="{D9948C4C-6182-4D68-8218-EEA20CB3F82D}" type="presParOf" srcId="{C64F0663-B771-4C85-8477-2E2456C53C85}" destId="{FCB5E40D-957D-4AA9-9FF6-D036CFF5710B}" srcOrd="1" destOrd="0" presId="urn:microsoft.com/office/officeart/2018/5/layout/CenteredIconLabelDescriptionList"/>
    <dgm:cxn modelId="{46F96267-5768-4C50-B998-08E2819452B6}" type="presParOf" srcId="{C64F0663-B771-4C85-8477-2E2456C53C85}" destId="{9F6B50EA-FB90-49A8-9F50-78B514A38302}" srcOrd="2" destOrd="0" presId="urn:microsoft.com/office/officeart/2018/5/layout/CenteredIconLabelDescriptionList"/>
    <dgm:cxn modelId="{7B950D37-0EB2-48EA-ABAA-316F3812EAFA}" type="presParOf" srcId="{C64F0663-B771-4C85-8477-2E2456C53C85}" destId="{D0B1C349-0881-4BF6-A9E3-86DECCBD6604}" srcOrd="3" destOrd="0" presId="urn:microsoft.com/office/officeart/2018/5/layout/CenteredIconLabelDescriptionList"/>
    <dgm:cxn modelId="{252EB43E-0EAA-4B4D-BC98-8BDEB1EA8545}" type="presParOf" srcId="{C64F0663-B771-4C85-8477-2E2456C53C85}" destId="{A592E437-DAE0-43E6-AB0F-BE19C7663111}" srcOrd="4" destOrd="0" presId="urn:microsoft.com/office/officeart/2018/5/layout/CenteredIconLabelDescriptionList"/>
    <dgm:cxn modelId="{F58C390E-1CFD-4265-AFDB-38CB2810DF63}" type="presParOf" srcId="{1046CA0F-484B-46E9-92A1-04DDC43C0293}" destId="{D284261C-BFD0-4917-9CEC-EB4E4CDEF0F0}" srcOrd="1" destOrd="0" presId="urn:microsoft.com/office/officeart/2018/5/layout/CenteredIconLabelDescriptionList"/>
    <dgm:cxn modelId="{8B7B37CD-97C7-45E8-BD9D-75ED7B3508B9}" type="presParOf" srcId="{1046CA0F-484B-46E9-92A1-04DDC43C0293}" destId="{B7068F4E-3A27-4B0A-AFD9-04BB6555C0C1}" srcOrd="2" destOrd="0" presId="urn:microsoft.com/office/officeart/2018/5/layout/CenteredIconLabelDescriptionList"/>
    <dgm:cxn modelId="{63B26C57-3345-4D96-B077-309F1245294D}" type="presParOf" srcId="{B7068F4E-3A27-4B0A-AFD9-04BB6555C0C1}" destId="{EB51C432-A3B3-4679-A9D8-A4B9068E7099}" srcOrd="0" destOrd="0" presId="urn:microsoft.com/office/officeart/2018/5/layout/CenteredIconLabelDescriptionList"/>
    <dgm:cxn modelId="{2E0066F2-A368-4747-A903-1BDE58650BDA}" type="presParOf" srcId="{B7068F4E-3A27-4B0A-AFD9-04BB6555C0C1}" destId="{F659A1A9-9C03-4521-BBF0-B3E1CCEEE8E6}" srcOrd="1" destOrd="0" presId="urn:microsoft.com/office/officeart/2018/5/layout/CenteredIconLabelDescriptionList"/>
    <dgm:cxn modelId="{F9EF2061-3D9F-4969-B63F-A94E02ABEFA6}" type="presParOf" srcId="{B7068F4E-3A27-4B0A-AFD9-04BB6555C0C1}" destId="{F54E471D-CB94-48DC-B6C1-1B139B4A6B5C}" srcOrd="2" destOrd="0" presId="urn:microsoft.com/office/officeart/2018/5/layout/CenteredIconLabelDescriptionList"/>
    <dgm:cxn modelId="{A9400253-8894-477A-BDCA-08D1EAF990F1}" type="presParOf" srcId="{B7068F4E-3A27-4B0A-AFD9-04BB6555C0C1}" destId="{445C5DCD-9640-4C16-BED6-9E85705D705E}" srcOrd="3" destOrd="0" presId="urn:microsoft.com/office/officeart/2018/5/layout/CenteredIconLabelDescriptionList"/>
    <dgm:cxn modelId="{4703B8A8-131C-442B-927B-FBC23D87F096}" type="presParOf" srcId="{B7068F4E-3A27-4B0A-AFD9-04BB6555C0C1}" destId="{6AFA472D-9B10-4683-81F3-5A8F0E188CFA}" srcOrd="4" destOrd="0" presId="urn:microsoft.com/office/officeart/2018/5/layout/CenteredIconLabelDescriptionList"/>
    <dgm:cxn modelId="{5CD5FBEE-2E46-41DA-8851-3D2C78EF2896}" type="presParOf" srcId="{1046CA0F-484B-46E9-92A1-04DDC43C0293}" destId="{3E8AD09A-B4BD-4C1C-9C5C-0E31D66F3C75}" srcOrd="3" destOrd="0" presId="urn:microsoft.com/office/officeart/2018/5/layout/CenteredIconLabelDescriptionList"/>
    <dgm:cxn modelId="{D28795DA-EBA4-4471-9469-A67E7302A4C6}" type="presParOf" srcId="{1046CA0F-484B-46E9-92A1-04DDC43C0293}" destId="{48A2D601-2526-41D3-B72F-934868EEEC53}" srcOrd="4" destOrd="0" presId="urn:microsoft.com/office/officeart/2018/5/layout/CenteredIconLabelDescriptionList"/>
    <dgm:cxn modelId="{5593FE06-75CF-46CA-8188-733EE7600BBE}" type="presParOf" srcId="{48A2D601-2526-41D3-B72F-934868EEEC53}" destId="{10766680-03FE-48A6-A051-D66E34704D9C}" srcOrd="0" destOrd="0" presId="urn:microsoft.com/office/officeart/2018/5/layout/CenteredIconLabelDescriptionList"/>
    <dgm:cxn modelId="{753D7DB3-3E46-4517-98D7-4C09E91A8A69}" type="presParOf" srcId="{48A2D601-2526-41D3-B72F-934868EEEC53}" destId="{D6CCCE91-1E8D-456E-B839-04FCDF8B547E}" srcOrd="1" destOrd="0" presId="urn:microsoft.com/office/officeart/2018/5/layout/CenteredIconLabelDescriptionList"/>
    <dgm:cxn modelId="{242DEB87-CEC5-43DE-B95F-652B401C9E25}" type="presParOf" srcId="{48A2D601-2526-41D3-B72F-934868EEEC53}" destId="{546955E7-309E-489A-B6F0-9CC89CD477E9}" srcOrd="2" destOrd="0" presId="urn:microsoft.com/office/officeart/2018/5/layout/CenteredIconLabelDescriptionList"/>
    <dgm:cxn modelId="{23EBE480-57B6-4B63-B9EE-5F95299983D4}" type="presParOf" srcId="{48A2D601-2526-41D3-B72F-934868EEEC53}" destId="{233A135A-DE2E-4258-AEBE-284CAFC99279}" srcOrd="3" destOrd="0" presId="urn:microsoft.com/office/officeart/2018/5/layout/CenteredIconLabelDescriptionList"/>
    <dgm:cxn modelId="{2D0E2E0B-26E2-42B1-AB56-F90CE3ED681A}" type="presParOf" srcId="{48A2D601-2526-41D3-B72F-934868EEEC53}" destId="{7ED58215-3A09-4939-B13E-3DE8D107CC5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BC0733-0158-484B-BA86-F2AFF9E2D9EE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78DFBC1-9771-4B8C-89A6-F1968ACE79F3}">
      <dgm:prSet/>
      <dgm:spPr/>
      <dgm:t>
        <a:bodyPr/>
        <a:lstStyle/>
        <a:p>
          <a:r>
            <a:rPr lang="en-US"/>
            <a:t>Going towards </a:t>
          </a:r>
          <a:r>
            <a:rPr lang="en-US" b="1"/>
            <a:t>digital transformation </a:t>
          </a:r>
          <a:r>
            <a:rPr lang="en-US"/>
            <a:t>of FHNW</a:t>
          </a:r>
        </a:p>
      </dgm:t>
    </dgm:pt>
    <dgm:pt modelId="{E89D85C7-D8C7-488E-98CC-C8CD3F6A5E19}" type="parTrans" cxnId="{3F9C0309-BF1B-4897-92A3-780A40BAA9CE}">
      <dgm:prSet/>
      <dgm:spPr/>
      <dgm:t>
        <a:bodyPr/>
        <a:lstStyle/>
        <a:p>
          <a:endParaRPr lang="en-US"/>
        </a:p>
      </dgm:t>
    </dgm:pt>
    <dgm:pt modelId="{4AB6F462-B53A-495C-A2FF-67DC7F216116}" type="sibTrans" cxnId="{3F9C0309-BF1B-4897-92A3-780A40BAA9CE}">
      <dgm:prSet/>
      <dgm:spPr/>
      <dgm:t>
        <a:bodyPr/>
        <a:lstStyle/>
        <a:p>
          <a:endParaRPr lang="en-US"/>
        </a:p>
      </dgm:t>
    </dgm:pt>
    <dgm:pt modelId="{199F0894-36DD-4717-BED3-FDBEFFCEDC04}">
      <dgm:prSet/>
      <dgm:spPr/>
      <dgm:t>
        <a:bodyPr/>
        <a:lstStyle/>
        <a:p>
          <a:r>
            <a:rPr lang="en-US"/>
            <a:t>Complexity level justifies the </a:t>
          </a:r>
          <a:r>
            <a:rPr lang="en-US" b="1"/>
            <a:t>use of Agile</a:t>
          </a:r>
          <a:endParaRPr lang="en-US"/>
        </a:p>
      </dgm:t>
    </dgm:pt>
    <dgm:pt modelId="{A002473C-EAFD-4AFF-B000-D44D85F1803E}" type="parTrans" cxnId="{B169BE40-3877-4AD6-8036-BE9C95A24093}">
      <dgm:prSet/>
      <dgm:spPr/>
      <dgm:t>
        <a:bodyPr/>
        <a:lstStyle/>
        <a:p>
          <a:endParaRPr lang="en-US"/>
        </a:p>
      </dgm:t>
    </dgm:pt>
    <dgm:pt modelId="{C458964B-57CF-4A57-83A8-CB99967B6F7B}" type="sibTrans" cxnId="{B169BE40-3877-4AD6-8036-BE9C95A24093}">
      <dgm:prSet/>
      <dgm:spPr/>
      <dgm:t>
        <a:bodyPr/>
        <a:lstStyle/>
        <a:p>
          <a:endParaRPr lang="en-US"/>
        </a:p>
      </dgm:t>
    </dgm:pt>
    <dgm:pt modelId="{F43BF5A0-3D84-4CEB-8045-2A75805B07D3}">
      <dgm:prSet/>
      <dgm:spPr/>
      <dgm:t>
        <a:bodyPr/>
        <a:lstStyle/>
        <a:p>
          <a:r>
            <a:rPr lang="en-US"/>
            <a:t>Two languages (DE &amp; EN)</a:t>
          </a:r>
        </a:p>
      </dgm:t>
    </dgm:pt>
    <dgm:pt modelId="{44F2FD7D-A88E-4731-BA4A-07151FC5B858}" type="parTrans" cxnId="{5509D1ED-88E0-4BD6-8A25-38728518A488}">
      <dgm:prSet/>
      <dgm:spPr/>
      <dgm:t>
        <a:bodyPr/>
        <a:lstStyle/>
        <a:p>
          <a:endParaRPr lang="en-US"/>
        </a:p>
      </dgm:t>
    </dgm:pt>
    <dgm:pt modelId="{EFB6BB9D-81F8-4B7E-B685-AF9619FF8EB9}" type="sibTrans" cxnId="{5509D1ED-88E0-4BD6-8A25-38728518A488}">
      <dgm:prSet/>
      <dgm:spPr/>
      <dgm:t>
        <a:bodyPr/>
        <a:lstStyle/>
        <a:p>
          <a:endParaRPr lang="en-US"/>
        </a:p>
      </dgm:t>
    </dgm:pt>
    <dgm:pt modelId="{297D1A02-6E05-43DD-992B-902389A10B6B}">
      <dgm:prSet/>
      <dgm:spPr/>
      <dgm:t>
        <a:bodyPr/>
        <a:lstStyle/>
        <a:p>
          <a:r>
            <a:rPr lang="en-US"/>
            <a:t>Need to use large amounts of data</a:t>
          </a:r>
        </a:p>
      </dgm:t>
    </dgm:pt>
    <dgm:pt modelId="{DE892620-CFDC-4470-B89C-5E90B1F49FAD}" type="parTrans" cxnId="{D4D0AEDD-5175-4E75-B3E9-97C2815E1D93}">
      <dgm:prSet/>
      <dgm:spPr/>
      <dgm:t>
        <a:bodyPr/>
        <a:lstStyle/>
        <a:p>
          <a:endParaRPr lang="en-US"/>
        </a:p>
      </dgm:t>
    </dgm:pt>
    <dgm:pt modelId="{0F431A63-8EEF-4841-A592-85F6BD9909FE}" type="sibTrans" cxnId="{D4D0AEDD-5175-4E75-B3E9-97C2815E1D93}">
      <dgm:prSet/>
      <dgm:spPr/>
      <dgm:t>
        <a:bodyPr/>
        <a:lstStyle/>
        <a:p>
          <a:endParaRPr lang="en-US"/>
        </a:p>
      </dgm:t>
    </dgm:pt>
    <dgm:pt modelId="{5B415310-63A5-4F16-90A9-6778D7AEFAA5}">
      <dgm:prSet/>
      <dgm:spPr/>
      <dgm:t>
        <a:bodyPr/>
        <a:lstStyle/>
        <a:p>
          <a:r>
            <a:rPr lang="en-US"/>
            <a:t>Machine learning</a:t>
          </a:r>
        </a:p>
      </dgm:t>
    </dgm:pt>
    <dgm:pt modelId="{AE241276-2CE4-4246-848E-1C319FA8366F}" type="parTrans" cxnId="{50E465B2-8261-47A9-83F1-F9B7F47426CA}">
      <dgm:prSet/>
      <dgm:spPr/>
      <dgm:t>
        <a:bodyPr/>
        <a:lstStyle/>
        <a:p>
          <a:endParaRPr lang="en-US"/>
        </a:p>
      </dgm:t>
    </dgm:pt>
    <dgm:pt modelId="{4F8FA2B9-B492-4F0E-AD64-50F5F1BE40E3}" type="sibTrans" cxnId="{50E465B2-8261-47A9-83F1-F9B7F47426CA}">
      <dgm:prSet/>
      <dgm:spPr/>
      <dgm:t>
        <a:bodyPr/>
        <a:lstStyle/>
        <a:p>
          <a:endParaRPr lang="en-US"/>
        </a:p>
      </dgm:t>
    </dgm:pt>
    <dgm:pt modelId="{EE2C55DC-B520-46AF-B7FB-1939CDA6BC36}">
      <dgm:prSet/>
      <dgm:spPr/>
      <dgm:t>
        <a:bodyPr/>
        <a:lstStyle/>
        <a:p>
          <a:r>
            <a:rPr lang="en-US"/>
            <a:t>Knowledge engineering</a:t>
          </a:r>
        </a:p>
      </dgm:t>
    </dgm:pt>
    <dgm:pt modelId="{6826531B-37AD-45B6-804E-559A34874F00}" type="parTrans" cxnId="{976F99D2-2BCF-47D3-84CE-413749D4CBF2}">
      <dgm:prSet/>
      <dgm:spPr/>
      <dgm:t>
        <a:bodyPr/>
        <a:lstStyle/>
        <a:p>
          <a:endParaRPr lang="en-US"/>
        </a:p>
      </dgm:t>
    </dgm:pt>
    <dgm:pt modelId="{77A85893-9D06-4A4B-B398-08ED235A6605}" type="sibTrans" cxnId="{976F99D2-2BCF-47D3-84CE-413749D4CBF2}">
      <dgm:prSet/>
      <dgm:spPr/>
      <dgm:t>
        <a:bodyPr/>
        <a:lstStyle/>
        <a:p>
          <a:endParaRPr lang="en-US"/>
        </a:p>
      </dgm:t>
    </dgm:pt>
    <dgm:pt modelId="{1066A2FA-811F-4052-B431-28114944E7EE}" type="pres">
      <dgm:prSet presAssocID="{F1BC0733-0158-484B-BA86-F2AFF9E2D9EE}" presName="Name0" presStyleCnt="0">
        <dgm:presLayoutVars>
          <dgm:dir/>
          <dgm:animLvl val="lvl"/>
          <dgm:resizeHandles val="exact"/>
        </dgm:presLayoutVars>
      </dgm:prSet>
      <dgm:spPr/>
    </dgm:pt>
    <dgm:pt modelId="{6C62AA11-78E1-4B49-8007-D7C66AFBF39C}" type="pres">
      <dgm:prSet presAssocID="{199F0894-36DD-4717-BED3-FDBEFFCEDC04}" presName="boxAndChildren" presStyleCnt="0"/>
      <dgm:spPr/>
    </dgm:pt>
    <dgm:pt modelId="{A5384AA4-F680-4DA3-A011-9B6906AC8B29}" type="pres">
      <dgm:prSet presAssocID="{199F0894-36DD-4717-BED3-FDBEFFCEDC04}" presName="parentTextBox" presStyleLbl="node1" presStyleIdx="0" presStyleCnt="2"/>
      <dgm:spPr/>
    </dgm:pt>
    <dgm:pt modelId="{10D6F10A-130B-4E50-B637-54759B967E1E}" type="pres">
      <dgm:prSet presAssocID="{199F0894-36DD-4717-BED3-FDBEFFCEDC04}" presName="entireBox" presStyleLbl="node1" presStyleIdx="0" presStyleCnt="2"/>
      <dgm:spPr/>
    </dgm:pt>
    <dgm:pt modelId="{59403CEE-B4C4-4E10-AC92-5A4046E7A080}" type="pres">
      <dgm:prSet presAssocID="{199F0894-36DD-4717-BED3-FDBEFFCEDC04}" presName="descendantBox" presStyleCnt="0"/>
      <dgm:spPr/>
    </dgm:pt>
    <dgm:pt modelId="{2DDBBDF0-800C-4B32-B533-0990776C17E9}" type="pres">
      <dgm:prSet presAssocID="{F43BF5A0-3D84-4CEB-8045-2A75805B07D3}" presName="childTextBox" presStyleLbl="fgAccFollowNode1" presStyleIdx="0" presStyleCnt="4">
        <dgm:presLayoutVars>
          <dgm:bulletEnabled val="1"/>
        </dgm:presLayoutVars>
      </dgm:prSet>
      <dgm:spPr/>
    </dgm:pt>
    <dgm:pt modelId="{3D488064-4A17-40BF-9F57-9A45D3316C14}" type="pres">
      <dgm:prSet presAssocID="{297D1A02-6E05-43DD-992B-902389A10B6B}" presName="childTextBox" presStyleLbl="fgAccFollowNode1" presStyleIdx="1" presStyleCnt="4">
        <dgm:presLayoutVars>
          <dgm:bulletEnabled val="1"/>
        </dgm:presLayoutVars>
      </dgm:prSet>
      <dgm:spPr/>
    </dgm:pt>
    <dgm:pt modelId="{FFE7ADC2-6BF2-4D3C-B9C3-19DA0A13EB76}" type="pres">
      <dgm:prSet presAssocID="{5B415310-63A5-4F16-90A9-6778D7AEFAA5}" presName="childTextBox" presStyleLbl="fgAccFollowNode1" presStyleIdx="2" presStyleCnt="4">
        <dgm:presLayoutVars>
          <dgm:bulletEnabled val="1"/>
        </dgm:presLayoutVars>
      </dgm:prSet>
      <dgm:spPr/>
    </dgm:pt>
    <dgm:pt modelId="{C488AC98-2481-4602-A071-A60CEFC5DBF6}" type="pres">
      <dgm:prSet presAssocID="{EE2C55DC-B520-46AF-B7FB-1939CDA6BC36}" presName="childTextBox" presStyleLbl="fgAccFollowNode1" presStyleIdx="3" presStyleCnt="4">
        <dgm:presLayoutVars>
          <dgm:bulletEnabled val="1"/>
        </dgm:presLayoutVars>
      </dgm:prSet>
      <dgm:spPr/>
    </dgm:pt>
    <dgm:pt modelId="{47E675EB-EFA8-4FD5-B949-F7A9B07068F8}" type="pres">
      <dgm:prSet presAssocID="{4AB6F462-B53A-495C-A2FF-67DC7F216116}" presName="sp" presStyleCnt="0"/>
      <dgm:spPr/>
    </dgm:pt>
    <dgm:pt modelId="{A4141443-850E-4D44-9AC5-E14ECC3ACA5E}" type="pres">
      <dgm:prSet presAssocID="{278DFBC1-9771-4B8C-89A6-F1968ACE79F3}" presName="arrowAndChildren" presStyleCnt="0"/>
      <dgm:spPr/>
    </dgm:pt>
    <dgm:pt modelId="{FE669C44-401B-4D7A-8A69-775564EBD99D}" type="pres">
      <dgm:prSet presAssocID="{278DFBC1-9771-4B8C-89A6-F1968ACE79F3}" presName="parentTextArrow" presStyleLbl="node1" presStyleIdx="1" presStyleCnt="2"/>
      <dgm:spPr/>
    </dgm:pt>
  </dgm:ptLst>
  <dgm:cxnLst>
    <dgm:cxn modelId="{3F9C0309-BF1B-4897-92A3-780A40BAA9CE}" srcId="{F1BC0733-0158-484B-BA86-F2AFF9E2D9EE}" destId="{278DFBC1-9771-4B8C-89A6-F1968ACE79F3}" srcOrd="0" destOrd="0" parTransId="{E89D85C7-D8C7-488E-98CC-C8CD3F6A5E19}" sibTransId="{4AB6F462-B53A-495C-A2FF-67DC7F216116}"/>
    <dgm:cxn modelId="{CDB5B40D-4DD6-4B5F-AB16-303E66CFD1F3}" type="presOf" srcId="{F43BF5A0-3D84-4CEB-8045-2A75805B07D3}" destId="{2DDBBDF0-800C-4B32-B533-0990776C17E9}" srcOrd="0" destOrd="0" presId="urn:microsoft.com/office/officeart/2005/8/layout/process4"/>
    <dgm:cxn modelId="{E419EF0F-B6E4-43C4-BDDB-BB5787BC772C}" type="presOf" srcId="{F1BC0733-0158-484B-BA86-F2AFF9E2D9EE}" destId="{1066A2FA-811F-4052-B431-28114944E7EE}" srcOrd="0" destOrd="0" presId="urn:microsoft.com/office/officeart/2005/8/layout/process4"/>
    <dgm:cxn modelId="{FA738717-1675-4BF2-9986-C1900024A490}" type="presOf" srcId="{5B415310-63A5-4F16-90A9-6778D7AEFAA5}" destId="{FFE7ADC2-6BF2-4D3C-B9C3-19DA0A13EB76}" srcOrd="0" destOrd="0" presId="urn:microsoft.com/office/officeart/2005/8/layout/process4"/>
    <dgm:cxn modelId="{B169BE40-3877-4AD6-8036-BE9C95A24093}" srcId="{F1BC0733-0158-484B-BA86-F2AFF9E2D9EE}" destId="{199F0894-36DD-4717-BED3-FDBEFFCEDC04}" srcOrd="1" destOrd="0" parTransId="{A002473C-EAFD-4AFF-B000-D44D85F1803E}" sibTransId="{C458964B-57CF-4A57-83A8-CB99967B6F7B}"/>
    <dgm:cxn modelId="{6DEA3249-CD16-4330-804B-01274B44F222}" type="presOf" srcId="{199F0894-36DD-4717-BED3-FDBEFFCEDC04}" destId="{10D6F10A-130B-4E50-B637-54759B967E1E}" srcOrd="1" destOrd="0" presId="urn:microsoft.com/office/officeart/2005/8/layout/process4"/>
    <dgm:cxn modelId="{0B4E6485-FD21-4525-A92B-E6687D8C938A}" type="presOf" srcId="{297D1A02-6E05-43DD-992B-902389A10B6B}" destId="{3D488064-4A17-40BF-9F57-9A45D3316C14}" srcOrd="0" destOrd="0" presId="urn:microsoft.com/office/officeart/2005/8/layout/process4"/>
    <dgm:cxn modelId="{AF52BDA4-7528-404A-AF21-D0022FE5DA10}" type="presOf" srcId="{199F0894-36DD-4717-BED3-FDBEFFCEDC04}" destId="{A5384AA4-F680-4DA3-A011-9B6906AC8B29}" srcOrd="0" destOrd="0" presId="urn:microsoft.com/office/officeart/2005/8/layout/process4"/>
    <dgm:cxn modelId="{8D326FA9-7BFC-4A47-9C03-6802E94FE85A}" type="presOf" srcId="{EE2C55DC-B520-46AF-B7FB-1939CDA6BC36}" destId="{C488AC98-2481-4602-A071-A60CEFC5DBF6}" srcOrd="0" destOrd="0" presId="urn:microsoft.com/office/officeart/2005/8/layout/process4"/>
    <dgm:cxn modelId="{50E465B2-8261-47A9-83F1-F9B7F47426CA}" srcId="{199F0894-36DD-4717-BED3-FDBEFFCEDC04}" destId="{5B415310-63A5-4F16-90A9-6778D7AEFAA5}" srcOrd="2" destOrd="0" parTransId="{AE241276-2CE4-4246-848E-1C319FA8366F}" sibTransId="{4F8FA2B9-B492-4F0E-AD64-50F5F1BE40E3}"/>
    <dgm:cxn modelId="{550500BB-1D7F-4F0C-BC9E-0ED8F6884FDC}" type="presOf" srcId="{278DFBC1-9771-4B8C-89A6-F1968ACE79F3}" destId="{FE669C44-401B-4D7A-8A69-775564EBD99D}" srcOrd="0" destOrd="0" presId="urn:microsoft.com/office/officeart/2005/8/layout/process4"/>
    <dgm:cxn modelId="{976F99D2-2BCF-47D3-84CE-413749D4CBF2}" srcId="{199F0894-36DD-4717-BED3-FDBEFFCEDC04}" destId="{EE2C55DC-B520-46AF-B7FB-1939CDA6BC36}" srcOrd="3" destOrd="0" parTransId="{6826531B-37AD-45B6-804E-559A34874F00}" sibTransId="{77A85893-9D06-4A4B-B398-08ED235A6605}"/>
    <dgm:cxn modelId="{D4D0AEDD-5175-4E75-B3E9-97C2815E1D93}" srcId="{199F0894-36DD-4717-BED3-FDBEFFCEDC04}" destId="{297D1A02-6E05-43DD-992B-902389A10B6B}" srcOrd="1" destOrd="0" parTransId="{DE892620-CFDC-4470-B89C-5E90B1F49FAD}" sibTransId="{0F431A63-8EEF-4841-A592-85F6BD9909FE}"/>
    <dgm:cxn modelId="{5509D1ED-88E0-4BD6-8A25-38728518A488}" srcId="{199F0894-36DD-4717-BED3-FDBEFFCEDC04}" destId="{F43BF5A0-3D84-4CEB-8045-2A75805B07D3}" srcOrd="0" destOrd="0" parTransId="{44F2FD7D-A88E-4731-BA4A-07151FC5B858}" sibTransId="{EFB6BB9D-81F8-4B7E-B685-AF9619FF8EB9}"/>
    <dgm:cxn modelId="{2E72E08D-79CC-472B-997D-59A1D20349BB}" type="presParOf" srcId="{1066A2FA-811F-4052-B431-28114944E7EE}" destId="{6C62AA11-78E1-4B49-8007-D7C66AFBF39C}" srcOrd="0" destOrd="0" presId="urn:microsoft.com/office/officeart/2005/8/layout/process4"/>
    <dgm:cxn modelId="{928BBF60-7CEF-406F-9ED1-59B2DF17B07B}" type="presParOf" srcId="{6C62AA11-78E1-4B49-8007-D7C66AFBF39C}" destId="{A5384AA4-F680-4DA3-A011-9B6906AC8B29}" srcOrd="0" destOrd="0" presId="urn:microsoft.com/office/officeart/2005/8/layout/process4"/>
    <dgm:cxn modelId="{D37358D0-D0DA-4F55-9938-7CD60195DFBD}" type="presParOf" srcId="{6C62AA11-78E1-4B49-8007-D7C66AFBF39C}" destId="{10D6F10A-130B-4E50-B637-54759B967E1E}" srcOrd="1" destOrd="0" presId="urn:microsoft.com/office/officeart/2005/8/layout/process4"/>
    <dgm:cxn modelId="{F02AE5E8-1B26-432C-B27B-C32498B5F7F7}" type="presParOf" srcId="{6C62AA11-78E1-4B49-8007-D7C66AFBF39C}" destId="{59403CEE-B4C4-4E10-AC92-5A4046E7A080}" srcOrd="2" destOrd="0" presId="urn:microsoft.com/office/officeart/2005/8/layout/process4"/>
    <dgm:cxn modelId="{410EFB79-56E2-4633-89F1-D07E7F7ABF53}" type="presParOf" srcId="{59403CEE-B4C4-4E10-AC92-5A4046E7A080}" destId="{2DDBBDF0-800C-4B32-B533-0990776C17E9}" srcOrd="0" destOrd="0" presId="urn:microsoft.com/office/officeart/2005/8/layout/process4"/>
    <dgm:cxn modelId="{1F2F64AB-5D52-452A-A9E2-842FD5D45F5A}" type="presParOf" srcId="{59403CEE-B4C4-4E10-AC92-5A4046E7A080}" destId="{3D488064-4A17-40BF-9F57-9A45D3316C14}" srcOrd="1" destOrd="0" presId="urn:microsoft.com/office/officeart/2005/8/layout/process4"/>
    <dgm:cxn modelId="{3751E03C-20E0-4828-BF5B-6E5926FAF53A}" type="presParOf" srcId="{59403CEE-B4C4-4E10-AC92-5A4046E7A080}" destId="{FFE7ADC2-6BF2-4D3C-B9C3-19DA0A13EB76}" srcOrd="2" destOrd="0" presId="urn:microsoft.com/office/officeart/2005/8/layout/process4"/>
    <dgm:cxn modelId="{6E5FB262-C7B6-4984-9A16-86D3EB5A5B6E}" type="presParOf" srcId="{59403CEE-B4C4-4E10-AC92-5A4046E7A080}" destId="{C488AC98-2481-4602-A071-A60CEFC5DBF6}" srcOrd="3" destOrd="0" presId="urn:microsoft.com/office/officeart/2005/8/layout/process4"/>
    <dgm:cxn modelId="{38A08531-1CB6-44C7-8CBA-4EA18655E089}" type="presParOf" srcId="{1066A2FA-811F-4052-B431-28114944E7EE}" destId="{47E675EB-EFA8-4FD5-B949-F7A9B07068F8}" srcOrd="1" destOrd="0" presId="urn:microsoft.com/office/officeart/2005/8/layout/process4"/>
    <dgm:cxn modelId="{5EA31403-9A9B-47DD-8EAC-9B86D90F12CB}" type="presParOf" srcId="{1066A2FA-811F-4052-B431-28114944E7EE}" destId="{A4141443-850E-4D44-9AC5-E14ECC3ACA5E}" srcOrd="2" destOrd="0" presId="urn:microsoft.com/office/officeart/2005/8/layout/process4"/>
    <dgm:cxn modelId="{CC788D57-835B-43C9-8E60-C01CD0387223}" type="presParOf" srcId="{A4141443-850E-4D44-9AC5-E14ECC3ACA5E}" destId="{FE669C44-401B-4D7A-8A69-775564EBD99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439943-44B1-4745-821C-B6F6959083D2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B529F16-C470-4C9F-98DB-47437EEBF74E}">
      <dgm:prSet/>
      <dgm:spPr/>
      <dgm:t>
        <a:bodyPr/>
        <a:lstStyle/>
        <a:p>
          <a:r>
            <a:rPr lang="en-US"/>
            <a:t>Team</a:t>
          </a:r>
        </a:p>
      </dgm:t>
    </dgm:pt>
    <dgm:pt modelId="{A92E2539-814F-4820-8320-7472DDB6C1B5}" type="parTrans" cxnId="{57DB9804-DBDE-415E-AE94-2A0C97179F78}">
      <dgm:prSet/>
      <dgm:spPr/>
      <dgm:t>
        <a:bodyPr/>
        <a:lstStyle/>
        <a:p>
          <a:endParaRPr lang="en-US"/>
        </a:p>
      </dgm:t>
    </dgm:pt>
    <dgm:pt modelId="{E4EE7F6E-449B-4B7E-A2C7-743CA1E7846A}" type="sibTrans" cxnId="{57DB9804-DBDE-415E-AE94-2A0C97179F78}">
      <dgm:prSet/>
      <dgm:spPr/>
      <dgm:t>
        <a:bodyPr/>
        <a:lstStyle/>
        <a:p>
          <a:endParaRPr lang="en-US"/>
        </a:p>
      </dgm:t>
    </dgm:pt>
    <dgm:pt modelId="{DAE1198D-BE8C-44F4-9FCD-59A12B304FCE}">
      <dgm:prSet/>
      <dgm:spPr/>
      <dgm:t>
        <a:bodyPr/>
        <a:lstStyle/>
        <a:p>
          <a:r>
            <a:rPr lang="en-US"/>
            <a:t>Friedrich Witschel (teacher of BI course)</a:t>
          </a:r>
        </a:p>
      </dgm:t>
    </dgm:pt>
    <dgm:pt modelId="{FBB1F15D-BBCB-4404-9E33-376411C525A8}" type="parTrans" cxnId="{7908E3FE-B0A3-4CAC-A265-752674CF088A}">
      <dgm:prSet/>
      <dgm:spPr/>
      <dgm:t>
        <a:bodyPr/>
        <a:lstStyle/>
        <a:p>
          <a:endParaRPr lang="en-US"/>
        </a:p>
      </dgm:t>
    </dgm:pt>
    <dgm:pt modelId="{7F53E4F8-5A81-4EF7-861A-30C5C582BF1D}" type="sibTrans" cxnId="{7908E3FE-B0A3-4CAC-A265-752674CF088A}">
      <dgm:prSet/>
      <dgm:spPr/>
      <dgm:t>
        <a:bodyPr/>
        <a:lstStyle/>
        <a:p>
          <a:endParaRPr lang="en-US"/>
        </a:p>
      </dgm:t>
    </dgm:pt>
    <dgm:pt modelId="{6F08453A-CBAD-48DB-9BC9-C17E0FD86741}">
      <dgm:prSet/>
      <dgm:spPr/>
      <dgm:t>
        <a:bodyPr/>
        <a:lstStyle/>
        <a:p>
          <a:r>
            <a:rPr lang="en-US"/>
            <a:t>Project coach</a:t>
          </a:r>
        </a:p>
      </dgm:t>
    </dgm:pt>
    <dgm:pt modelId="{9B7F3FCE-F357-43EF-9237-6693A4211186}" type="parTrans" cxnId="{D41CC1D6-0F6A-4689-A83B-67149805CD34}">
      <dgm:prSet/>
      <dgm:spPr/>
      <dgm:t>
        <a:bodyPr/>
        <a:lstStyle/>
        <a:p>
          <a:endParaRPr lang="en-US"/>
        </a:p>
      </dgm:t>
    </dgm:pt>
    <dgm:pt modelId="{756062B1-60C8-493A-A34B-FF2B529B5983}" type="sibTrans" cxnId="{D41CC1D6-0F6A-4689-A83B-67149805CD34}">
      <dgm:prSet/>
      <dgm:spPr/>
      <dgm:t>
        <a:bodyPr/>
        <a:lstStyle/>
        <a:p>
          <a:endParaRPr lang="en-US"/>
        </a:p>
      </dgm:t>
    </dgm:pt>
    <dgm:pt modelId="{76EF0F94-ABF8-4AD8-85A4-CE03B7724B5C}">
      <dgm:prSet/>
      <dgm:spPr/>
      <dgm:t>
        <a:bodyPr/>
        <a:lstStyle/>
        <a:p>
          <a:r>
            <a:rPr lang="en-US" b="1"/>
            <a:t>Other?</a:t>
          </a:r>
          <a:r>
            <a:rPr lang="en-US"/>
            <a:t> (e.g. students of BI course, external help)</a:t>
          </a:r>
        </a:p>
      </dgm:t>
    </dgm:pt>
    <dgm:pt modelId="{C272950D-6E24-44BC-99CC-F41E0C7310A5}" type="parTrans" cxnId="{18DDC7F5-30FD-4485-AB6D-F847034304D1}">
      <dgm:prSet/>
      <dgm:spPr/>
      <dgm:t>
        <a:bodyPr/>
        <a:lstStyle/>
        <a:p>
          <a:endParaRPr lang="en-US"/>
        </a:p>
      </dgm:t>
    </dgm:pt>
    <dgm:pt modelId="{E941B046-A949-4F50-9F92-B9C37C1E532A}" type="sibTrans" cxnId="{18DDC7F5-30FD-4485-AB6D-F847034304D1}">
      <dgm:prSet/>
      <dgm:spPr/>
      <dgm:t>
        <a:bodyPr/>
        <a:lstStyle/>
        <a:p>
          <a:endParaRPr lang="en-US"/>
        </a:p>
      </dgm:t>
    </dgm:pt>
    <dgm:pt modelId="{026B6FEE-5B59-4104-988D-8C61F8A0B60C}" type="pres">
      <dgm:prSet presAssocID="{4C439943-44B1-4745-821C-B6F6959083D2}" presName="matrix" presStyleCnt="0">
        <dgm:presLayoutVars>
          <dgm:chMax val="1"/>
          <dgm:dir/>
          <dgm:resizeHandles val="exact"/>
        </dgm:presLayoutVars>
      </dgm:prSet>
      <dgm:spPr/>
    </dgm:pt>
    <dgm:pt modelId="{25A14FD7-24D7-4E0B-A74E-FB374AEA0DE9}" type="pres">
      <dgm:prSet presAssocID="{4C439943-44B1-4745-821C-B6F6959083D2}" presName="diamond" presStyleLbl="bgShp" presStyleIdx="0" presStyleCnt="1"/>
      <dgm:spPr/>
    </dgm:pt>
    <dgm:pt modelId="{6C127633-66DE-45D0-851F-5B871792E507}" type="pres">
      <dgm:prSet presAssocID="{4C439943-44B1-4745-821C-B6F6959083D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5B7731B-7D90-4465-AEB7-791AC7F57D9A}" type="pres">
      <dgm:prSet presAssocID="{4C439943-44B1-4745-821C-B6F6959083D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F3BE911-A4FD-4B41-987A-C8064C79E947}" type="pres">
      <dgm:prSet presAssocID="{4C439943-44B1-4745-821C-B6F6959083D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70382BC-38EB-495E-84B8-4D70BBF20EA1}" type="pres">
      <dgm:prSet presAssocID="{4C439943-44B1-4745-821C-B6F6959083D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7DB9804-DBDE-415E-AE94-2A0C97179F78}" srcId="{4C439943-44B1-4745-821C-B6F6959083D2}" destId="{AB529F16-C470-4C9F-98DB-47437EEBF74E}" srcOrd="0" destOrd="0" parTransId="{A92E2539-814F-4820-8320-7472DDB6C1B5}" sibTransId="{E4EE7F6E-449B-4B7E-A2C7-743CA1E7846A}"/>
    <dgm:cxn modelId="{6C048631-2ACC-42F0-9A62-48571D280D08}" type="presOf" srcId="{4C439943-44B1-4745-821C-B6F6959083D2}" destId="{026B6FEE-5B59-4104-988D-8C61F8A0B60C}" srcOrd="0" destOrd="0" presId="urn:microsoft.com/office/officeart/2005/8/layout/matrix3"/>
    <dgm:cxn modelId="{8F2A2C49-D80D-4C35-9978-9B698156DD19}" type="presOf" srcId="{76EF0F94-ABF8-4AD8-85A4-CE03B7724B5C}" destId="{370382BC-38EB-495E-84B8-4D70BBF20EA1}" srcOrd="0" destOrd="0" presId="urn:microsoft.com/office/officeart/2005/8/layout/matrix3"/>
    <dgm:cxn modelId="{A8C11C4E-2FB1-42E4-8264-C0C7F712059B}" type="presOf" srcId="{6F08453A-CBAD-48DB-9BC9-C17E0FD86741}" destId="{0F3BE911-A4FD-4B41-987A-C8064C79E947}" srcOrd="0" destOrd="0" presId="urn:microsoft.com/office/officeart/2005/8/layout/matrix3"/>
    <dgm:cxn modelId="{97157075-C0E7-4CE5-94D5-2321B04DAE27}" type="presOf" srcId="{AB529F16-C470-4C9F-98DB-47437EEBF74E}" destId="{6C127633-66DE-45D0-851F-5B871792E507}" srcOrd="0" destOrd="0" presId="urn:microsoft.com/office/officeart/2005/8/layout/matrix3"/>
    <dgm:cxn modelId="{B725B390-06EE-4E55-AB93-11C611664200}" type="presOf" srcId="{DAE1198D-BE8C-44F4-9FCD-59A12B304FCE}" destId="{65B7731B-7D90-4465-AEB7-791AC7F57D9A}" srcOrd="0" destOrd="0" presId="urn:microsoft.com/office/officeart/2005/8/layout/matrix3"/>
    <dgm:cxn modelId="{D41CC1D6-0F6A-4689-A83B-67149805CD34}" srcId="{4C439943-44B1-4745-821C-B6F6959083D2}" destId="{6F08453A-CBAD-48DB-9BC9-C17E0FD86741}" srcOrd="2" destOrd="0" parTransId="{9B7F3FCE-F357-43EF-9237-6693A4211186}" sibTransId="{756062B1-60C8-493A-A34B-FF2B529B5983}"/>
    <dgm:cxn modelId="{18DDC7F5-30FD-4485-AB6D-F847034304D1}" srcId="{4C439943-44B1-4745-821C-B6F6959083D2}" destId="{76EF0F94-ABF8-4AD8-85A4-CE03B7724B5C}" srcOrd="3" destOrd="0" parTransId="{C272950D-6E24-44BC-99CC-F41E0C7310A5}" sibTransId="{E941B046-A949-4F50-9F92-B9C37C1E532A}"/>
    <dgm:cxn modelId="{7908E3FE-B0A3-4CAC-A265-752674CF088A}" srcId="{4C439943-44B1-4745-821C-B6F6959083D2}" destId="{DAE1198D-BE8C-44F4-9FCD-59A12B304FCE}" srcOrd="1" destOrd="0" parTransId="{FBB1F15D-BBCB-4404-9E33-376411C525A8}" sibTransId="{7F53E4F8-5A81-4EF7-861A-30C5C582BF1D}"/>
    <dgm:cxn modelId="{1701371C-E6E4-48F9-AF3A-C64F227F4E8F}" type="presParOf" srcId="{026B6FEE-5B59-4104-988D-8C61F8A0B60C}" destId="{25A14FD7-24D7-4E0B-A74E-FB374AEA0DE9}" srcOrd="0" destOrd="0" presId="urn:microsoft.com/office/officeart/2005/8/layout/matrix3"/>
    <dgm:cxn modelId="{98788955-2DB8-45DB-8517-92B5B80546DA}" type="presParOf" srcId="{026B6FEE-5B59-4104-988D-8C61F8A0B60C}" destId="{6C127633-66DE-45D0-851F-5B871792E507}" srcOrd="1" destOrd="0" presId="urn:microsoft.com/office/officeart/2005/8/layout/matrix3"/>
    <dgm:cxn modelId="{B324A615-575A-4A95-BF2C-2BA27F51CFF3}" type="presParOf" srcId="{026B6FEE-5B59-4104-988D-8C61F8A0B60C}" destId="{65B7731B-7D90-4465-AEB7-791AC7F57D9A}" srcOrd="2" destOrd="0" presId="urn:microsoft.com/office/officeart/2005/8/layout/matrix3"/>
    <dgm:cxn modelId="{E1F3A01A-0D75-47FE-8822-EAE99676EE7C}" type="presParOf" srcId="{026B6FEE-5B59-4104-988D-8C61F8A0B60C}" destId="{0F3BE911-A4FD-4B41-987A-C8064C79E947}" srcOrd="3" destOrd="0" presId="urn:microsoft.com/office/officeart/2005/8/layout/matrix3"/>
    <dgm:cxn modelId="{18556C2F-915C-4F20-B14E-ED15BCE7182A}" type="presParOf" srcId="{026B6FEE-5B59-4104-988D-8C61F8A0B60C}" destId="{370382BC-38EB-495E-84B8-4D70BBF20EA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7DE7A5-2D73-43E0-A91E-7DCBD43000C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F0476A4-1242-48FB-B29A-E71B5D96C47D}">
      <dgm:prSet/>
      <dgm:spPr/>
      <dgm:t>
        <a:bodyPr/>
        <a:lstStyle/>
        <a:p>
          <a:r>
            <a:rPr lang="en-US"/>
            <a:t>Analyze the Question-to-Answer process </a:t>
          </a:r>
        </a:p>
      </dgm:t>
    </dgm:pt>
    <dgm:pt modelId="{50BEDBDE-322A-4AAF-A780-DE6A7CD7DC30}" type="parTrans" cxnId="{0E6A89FC-8AF4-412E-98CD-FB384A1644AB}">
      <dgm:prSet/>
      <dgm:spPr/>
      <dgm:t>
        <a:bodyPr/>
        <a:lstStyle/>
        <a:p>
          <a:endParaRPr lang="en-US"/>
        </a:p>
      </dgm:t>
    </dgm:pt>
    <dgm:pt modelId="{91C1E293-CBBE-467E-91FB-04931B7A44F2}" type="sibTrans" cxnId="{0E6A89FC-8AF4-412E-98CD-FB384A1644AB}">
      <dgm:prSet/>
      <dgm:spPr/>
      <dgm:t>
        <a:bodyPr/>
        <a:lstStyle/>
        <a:p>
          <a:endParaRPr lang="en-US"/>
        </a:p>
      </dgm:t>
    </dgm:pt>
    <dgm:pt modelId="{D72C34A3-0BDE-4C3C-8340-D983715B1A8E}">
      <dgm:prSet/>
      <dgm:spPr/>
      <dgm:t>
        <a:bodyPr/>
        <a:lstStyle/>
        <a:p>
          <a:r>
            <a:rPr lang="en-US"/>
            <a:t>Gather required course related knowledge </a:t>
          </a:r>
          <a:br>
            <a:rPr lang="en-US"/>
          </a:br>
          <a:r>
            <a:rPr lang="en-US"/>
            <a:t>in Q&amp;A form (documented knowledge)</a:t>
          </a:r>
        </a:p>
      </dgm:t>
    </dgm:pt>
    <dgm:pt modelId="{3C7EFBC7-5499-43F1-AB4F-71E87AFE4E4F}" type="parTrans" cxnId="{78ACD8EE-3FA0-4575-80E2-649B23A0B751}">
      <dgm:prSet/>
      <dgm:spPr/>
      <dgm:t>
        <a:bodyPr/>
        <a:lstStyle/>
        <a:p>
          <a:endParaRPr lang="en-US"/>
        </a:p>
      </dgm:t>
    </dgm:pt>
    <dgm:pt modelId="{07C23D56-A899-445C-9A95-C7D47DFB7150}" type="sibTrans" cxnId="{78ACD8EE-3FA0-4575-80E2-649B23A0B751}">
      <dgm:prSet/>
      <dgm:spPr/>
      <dgm:t>
        <a:bodyPr/>
        <a:lstStyle/>
        <a:p>
          <a:endParaRPr lang="en-US"/>
        </a:p>
      </dgm:t>
    </dgm:pt>
    <dgm:pt modelId="{E33BBEA4-1D47-4386-85BA-96A8D6614D21}">
      <dgm:prSet/>
      <dgm:spPr/>
      <dgm:t>
        <a:bodyPr/>
        <a:lstStyle/>
        <a:p>
          <a:r>
            <a:rPr lang="en-US"/>
            <a:t>Translate into Natural Language Processing (NLP)</a:t>
          </a:r>
        </a:p>
      </dgm:t>
    </dgm:pt>
    <dgm:pt modelId="{2AFAB2E1-A728-41B1-9B38-22465555610D}" type="parTrans" cxnId="{0D64BF1E-B1E6-4FD4-9C17-85AB43FAD4B3}">
      <dgm:prSet/>
      <dgm:spPr/>
      <dgm:t>
        <a:bodyPr/>
        <a:lstStyle/>
        <a:p>
          <a:endParaRPr lang="en-US"/>
        </a:p>
      </dgm:t>
    </dgm:pt>
    <dgm:pt modelId="{6952E9AE-7D11-46C2-9FF4-5D4315FAC48B}" type="sibTrans" cxnId="{0D64BF1E-B1E6-4FD4-9C17-85AB43FAD4B3}">
      <dgm:prSet/>
      <dgm:spPr/>
      <dgm:t>
        <a:bodyPr/>
        <a:lstStyle/>
        <a:p>
          <a:endParaRPr lang="en-US"/>
        </a:p>
      </dgm:t>
    </dgm:pt>
    <dgm:pt modelId="{ABA951FF-C684-42C9-81D5-D7C2B5660125}">
      <dgm:prSet/>
      <dgm:spPr/>
      <dgm:t>
        <a:bodyPr/>
        <a:lstStyle/>
        <a:p>
          <a:r>
            <a:rPr lang="en-US"/>
            <a:t>Combination of knowledge engineering and machine learning for …</a:t>
          </a:r>
        </a:p>
      </dgm:t>
    </dgm:pt>
    <dgm:pt modelId="{803EC518-CB89-4F60-AEEB-7611AF0879FE}" type="parTrans" cxnId="{1F042155-6589-449A-9CF0-92CE60051480}">
      <dgm:prSet/>
      <dgm:spPr/>
      <dgm:t>
        <a:bodyPr/>
        <a:lstStyle/>
        <a:p>
          <a:endParaRPr lang="en-US"/>
        </a:p>
      </dgm:t>
    </dgm:pt>
    <dgm:pt modelId="{C15E5401-F6D1-4E09-A898-309BB1CAE980}" type="sibTrans" cxnId="{1F042155-6589-449A-9CF0-92CE60051480}">
      <dgm:prSet/>
      <dgm:spPr/>
      <dgm:t>
        <a:bodyPr/>
        <a:lstStyle/>
        <a:p>
          <a:endParaRPr lang="en-US"/>
        </a:p>
      </dgm:t>
    </dgm:pt>
    <dgm:pt modelId="{68809982-AA43-4D75-BAB8-961B44B17288}">
      <dgm:prSet/>
      <dgm:spPr/>
      <dgm:t>
        <a:bodyPr/>
        <a:lstStyle/>
        <a:p>
          <a:r>
            <a:rPr lang="en-US"/>
            <a:t>… correct and self-developing Chatbot solution (the more data the more effective)</a:t>
          </a:r>
        </a:p>
      </dgm:t>
    </dgm:pt>
    <dgm:pt modelId="{BF96FA99-71E6-46BE-A0D4-F58E6C1A914F}" type="parTrans" cxnId="{8E2A251C-1789-4404-A41D-B3AEE27E130E}">
      <dgm:prSet/>
      <dgm:spPr/>
      <dgm:t>
        <a:bodyPr/>
        <a:lstStyle/>
        <a:p>
          <a:endParaRPr lang="en-US"/>
        </a:p>
      </dgm:t>
    </dgm:pt>
    <dgm:pt modelId="{163B9F03-9183-4108-8D52-07AD1ED7968B}" type="sibTrans" cxnId="{8E2A251C-1789-4404-A41D-B3AEE27E130E}">
      <dgm:prSet/>
      <dgm:spPr/>
      <dgm:t>
        <a:bodyPr/>
        <a:lstStyle/>
        <a:p>
          <a:endParaRPr lang="en-US"/>
        </a:p>
      </dgm:t>
    </dgm:pt>
    <dgm:pt modelId="{2B91EF8C-190F-407B-AB93-C2FEBFB91EC3}" type="pres">
      <dgm:prSet presAssocID="{2B7DE7A5-2D73-43E0-A91E-7DCBD43000CD}" presName="root" presStyleCnt="0">
        <dgm:presLayoutVars>
          <dgm:dir/>
          <dgm:resizeHandles val="exact"/>
        </dgm:presLayoutVars>
      </dgm:prSet>
      <dgm:spPr/>
    </dgm:pt>
    <dgm:pt modelId="{58914903-ADF2-4506-A56F-E17DC8A3F313}" type="pres">
      <dgm:prSet presAssocID="{BF0476A4-1242-48FB-B29A-E71B5D96C47D}" presName="compNode" presStyleCnt="0"/>
      <dgm:spPr/>
    </dgm:pt>
    <dgm:pt modelId="{AB0CA4DD-45F0-451D-AF1A-4A395D227542}" type="pres">
      <dgm:prSet presAssocID="{BF0476A4-1242-48FB-B29A-E71B5D96C47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D9BA79F-C4BD-42C9-9E2F-65916A259260}" type="pres">
      <dgm:prSet presAssocID="{BF0476A4-1242-48FB-B29A-E71B5D96C47D}" presName="spaceRect" presStyleCnt="0"/>
      <dgm:spPr/>
    </dgm:pt>
    <dgm:pt modelId="{B0D30B6E-AFC1-4E5B-BCC8-890E2D770BA9}" type="pres">
      <dgm:prSet presAssocID="{BF0476A4-1242-48FB-B29A-E71B5D96C47D}" presName="textRect" presStyleLbl="revTx" presStyleIdx="0" presStyleCnt="5">
        <dgm:presLayoutVars>
          <dgm:chMax val="1"/>
          <dgm:chPref val="1"/>
        </dgm:presLayoutVars>
      </dgm:prSet>
      <dgm:spPr/>
    </dgm:pt>
    <dgm:pt modelId="{15CA8BF9-3C34-4D15-8956-9DDC7F99C167}" type="pres">
      <dgm:prSet presAssocID="{91C1E293-CBBE-467E-91FB-04931B7A44F2}" presName="sibTrans" presStyleCnt="0"/>
      <dgm:spPr/>
    </dgm:pt>
    <dgm:pt modelId="{9B02D10C-1889-4932-A6F8-FA059051FF6B}" type="pres">
      <dgm:prSet presAssocID="{D72C34A3-0BDE-4C3C-8340-D983715B1A8E}" presName="compNode" presStyleCnt="0"/>
      <dgm:spPr/>
    </dgm:pt>
    <dgm:pt modelId="{A3D46FEE-709A-4139-8F0A-022C4AED48E3}" type="pres">
      <dgm:prSet presAssocID="{D72C34A3-0BDE-4C3C-8340-D983715B1A8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E684C8A-B42F-4487-9A37-9D26EC3CAE0F}" type="pres">
      <dgm:prSet presAssocID="{D72C34A3-0BDE-4C3C-8340-D983715B1A8E}" presName="spaceRect" presStyleCnt="0"/>
      <dgm:spPr/>
    </dgm:pt>
    <dgm:pt modelId="{86A346E4-6190-47BF-B5B5-75D541AD26D2}" type="pres">
      <dgm:prSet presAssocID="{D72C34A3-0BDE-4C3C-8340-D983715B1A8E}" presName="textRect" presStyleLbl="revTx" presStyleIdx="1" presStyleCnt="5">
        <dgm:presLayoutVars>
          <dgm:chMax val="1"/>
          <dgm:chPref val="1"/>
        </dgm:presLayoutVars>
      </dgm:prSet>
      <dgm:spPr/>
    </dgm:pt>
    <dgm:pt modelId="{9A739AE6-0298-4920-9978-901E41505DF5}" type="pres">
      <dgm:prSet presAssocID="{07C23D56-A899-445C-9A95-C7D47DFB7150}" presName="sibTrans" presStyleCnt="0"/>
      <dgm:spPr/>
    </dgm:pt>
    <dgm:pt modelId="{5D0F2715-9276-4EC1-ABAB-85CD55940991}" type="pres">
      <dgm:prSet presAssocID="{E33BBEA4-1D47-4386-85BA-96A8D6614D21}" presName="compNode" presStyleCnt="0"/>
      <dgm:spPr/>
    </dgm:pt>
    <dgm:pt modelId="{B59CA6AA-0BC3-462A-A920-CCA2A72D213E}" type="pres">
      <dgm:prSet presAssocID="{E33BBEA4-1D47-4386-85BA-96A8D6614D2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466EDE31-F2D9-456F-9123-88D328660587}" type="pres">
      <dgm:prSet presAssocID="{E33BBEA4-1D47-4386-85BA-96A8D6614D21}" presName="spaceRect" presStyleCnt="0"/>
      <dgm:spPr/>
    </dgm:pt>
    <dgm:pt modelId="{F14080FC-E5C9-4181-8EDA-503718595130}" type="pres">
      <dgm:prSet presAssocID="{E33BBEA4-1D47-4386-85BA-96A8D6614D21}" presName="textRect" presStyleLbl="revTx" presStyleIdx="2" presStyleCnt="5">
        <dgm:presLayoutVars>
          <dgm:chMax val="1"/>
          <dgm:chPref val="1"/>
        </dgm:presLayoutVars>
      </dgm:prSet>
      <dgm:spPr/>
    </dgm:pt>
    <dgm:pt modelId="{0C1E45F8-AED8-4AB6-895E-6C44C72D9651}" type="pres">
      <dgm:prSet presAssocID="{6952E9AE-7D11-46C2-9FF4-5D4315FAC48B}" presName="sibTrans" presStyleCnt="0"/>
      <dgm:spPr/>
    </dgm:pt>
    <dgm:pt modelId="{C6BA6181-DC42-4271-AA0F-058903A87AFE}" type="pres">
      <dgm:prSet presAssocID="{ABA951FF-C684-42C9-81D5-D7C2B5660125}" presName="compNode" presStyleCnt="0"/>
      <dgm:spPr/>
    </dgm:pt>
    <dgm:pt modelId="{700F9286-67D0-4AC6-94C5-4895C3F8BA05}" type="pres">
      <dgm:prSet presAssocID="{ABA951FF-C684-42C9-81D5-D7C2B566012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51A80224-8481-41EE-9637-7805A2D5F179}" type="pres">
      <dgm:prSet presAssocID="{ABA951FF-C684-42C9-81D5-D7C2B5660125}" presName="spaceRect" presStyleCnt="0"/>
      <dgm:spPr/>
    </dgm:pt>
    <dgm:pt modelId="{333F82D4-CFA6-4E47-95D0-4C3BA184A097}" type="pres">
      <dgm:prSet presAssocID="{ABA951FF-C684-42C9-81D5-D7C2B5660125}" presName="textRect" presStyleLbl="revTx" presStyleIdx="3" presStyleCnt="5">
        <dgm:presLayoutVars>
          <dgm:chMax val="1"/>
          <dgm:chPref val="1"/>
        </dgm:presLayoutVars>
      </dgm:prSet>
      <dgm:spPr/>
    </dgm:pt>
    <dgm:pt modelId="{23D9656D-B139-4AB3-8050-BB4049FE9CD2}" type="pres">
      <dgm:prSet presAssocID="{C15E5401-F6D1-4E09-A898-309BB1CAE980}" presName="sibTrans" presStyleCnt="0"/>
      <dgm:spPr/>
    </dgm:pt>
    <dgm:pt modelId="{9E5246AB-7014-40E8-A213-344865513C7C}" type="pres">
      <dgm:prSet presAssocID="{68809982-AA43-4D75-BAB8-961B44B17288}" presName="compNode" presStyleCnt="0"/>
      <dgm:spPr/>
    </dgm:pt>
    <dgm:pt modelId="{7F9EB439-6C84-4FA1-B35A-695C96C7AE17}" type="pres">
      <dgm:prSet presAssocID="{68809982-AA43-4D75-BAB8-961B44B1728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D5C361F-BF53-4E39-96A8-5A7D8ABC23B9}" type="pres">
      <dgm:prSet presAssocID="{68809982-AA43-4D75-BAB8-961B44B17288}" presName="spaceRect" presStyleCnt="0"/>
      <dgm:spPr/>
    </dgm:pt>
    <dgm:pt modelId="{D27F600C-B5C3-4AD3-965E-5FD3DABD610A}" type="pres">
      <dgm:prSet presAssocID="{68809982-AA43-4D75-BAB8-961B44B1728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70FDB11-ACB1-4538-8138-CE956AB1D67C}" type="presOf" srcId="{E33BBEA4-1D47-4386-85BA-96A8D6614D21}" destId="{F14080FC-E5C9-4181-8EDA-503718595130}" srcOrd="0" destOrd="0" presId="urn:microsoft.com/office/officeart/2018/2/layout/IconLabelList"/>
    <dgm:cxn modelId="{8E2A251C-1789-4404-A41D-B3AEE27E130E}" srcId="{2B7DE7A5-2D73-43E0-A91E-7DCBD43000CD}" destId="{68809982-AA43-4D75-BAB8-961B44B17288}" srcOrd="4" destOrd="0" parTransId="{BF96FA99-71E6-46BE-A0D4-F58E6C1A914F}" sibTransId="{163B9F03-9183-4108-8D52-07AD1ED7968B}"/>
    <dgm:cxn modelId="{0D64BF1E-B1E6-4FD4-9C17-85AB43FAD4B3}" srcId="{2B7DE7A5-2D73-43E0-A91E-7DCBD43000CD}" destId="{E33BBEA4-1D47-4386-85BA-96A8D6614D21}" srcOrd="2" destOrd="0" parTransId="{2AFAB2E1-A728-41B1-9B38-22465555610D}" sibTransId="{6952E9AE-7D11-46C2-9FF4-5D4315FAC48B}"/>
    <dgm:cxn modelId="{B86E5B4A-CDC4-48D0-8762-C85FCA2F7A88}" type="presOf" srcId="{D72C34A3-0BDE-4C3C-8340-D983715B1A8E}" destId="{86A346E4-6190-47BF-B5B5-75D541AD26D2}" srcOrd="0" destOrd="0" presId="urn:microsoft.com/office/officeart/2018/2/layout/IconLabelList"/>
    <dgm:cxn modelId="{7D1E1554-4400-441D-9683-79E6338EE8AA}" type="presOf" srcId="{2B7DE7A5-2D73-43E0-A91E-7DCBD43000CD}" destId="{2B91EF8C-190F-407B-AB93-C2FEBFB91EC3}" srcOrd="0" destOrd="0" presId="urn:microsoft.com/office/officeart/2018/2/layout/IconLabelList"/>
    <dgm:cxn modelId="{1F042155-6589-449A-9CF0-92CE60051480}" srcId="{2B7DE7A5-2D73-43E0-A91E-7DCBD43000CD}" destId="{ABA951FF-C684-42C9-81D5-D7C2B5660125}" srcOrd="3" destOrd="0" parTransId="{803EC518-CB89-4F60-AEEB-7611AF0879FE}" sibTransId="{C15E5401-F6D1-4E09-A898-309BB1CAE980}"/>
    <dgm:cxn modelId="{FF7CFF5A-28BF-41EE-B531-BFE07434FE3D}" type="presOf" srcId="{BF0476A4-1242-48FB-B29A-E71B5D96C47D}" destId="{B0D30B6E-AFC1-4E5B-BCC8-890E2D770BA9}" srcOrd="0" destOrd="0" presId="urn:microsoft.com/office/officeart/2018/2/layout/IconLabelList"/>
    <dgm:cxn modelId="{F11E7D92-C250-4A37-B03F-7BAE693C0105}" type="presOf" srcId="{ABA951FF-C684-42C9-81D5-D7C2B5660125}" destId="{333F82D4-CFA6-4E47-95D0-4C3BA184A097}" srcOrd="0" destOrd="0" presId="urn:microsoft.com/office/officeart/2018/2/layout/IconLabelList"/>
    <dgm:cxn modelId="{78ACD8EE-3FA0-4575-80E2-649B23A0B751}" srcId="{2B7DE7A5-2D73-43E0-A91E-7DCBD43000CD}" destId="{D72C34A3-0BDE-4C3C-8340-D983715B1A8E}" srcOrd="1" destOrd="0" parTransId="{3C7EFBC7-5499-43F1-AB4F-71E87AFE4E4F}" sibTransId="{07C23D56-A899-445C-9A95-C7D47DFB7150}"/>
    <dgm:cxn modelId="{0E6A89FC-8AF4-412E-98CD-FB384A1644AB}" srcId="{2B7DE7A5-2D73-43E0-A91E-7DCBD43000CD}" destId="{BF0476A4-1242-48FB-B29A-E71B5D96C47D}" srcOrd="0" destOrd="0" parTransId="{50BEDBDE-322A-4AAF-A780-DE6A7CD7DC30}" sibTransId="{91C1E293-CBBE-467E-91FB-04931B7A44F2}"/>
    <dgm:cxn modelId="{73CAFAFD-1018-463C-AC66-35F70709A573}" type="presOf" srcId="{68809982-AA43-4D75-BAB8-961B44B17288}" destId="{D27F600C-B5C3-4AD3-965E-5FD3DABD610A}" srcOrd="0" destOrd="0" presId="urn:microsoft.com/office/officeart/2018/2/layout/IconLabelList"/>
    <dgm:cxn modelId="{05111C2B-37A9-4589-AF73-D835DE756150}" type="presParOf" srcId="{2B91EF8C-190F-407B-AB93-C2FEBFB91EC3}" destId="{58914903-ADF2-4506-A56F-E17DC8A3F313}" srcOrd="0" destOrd="0" presId="urn:microsoft.com/office/officeart/2018/2/layout/IconLabelList"/>
    <dgm:cxn modelId="{D895484B-D6D7-46A2-BC80-191EE09A5139}" type="presParOf" srcId="{58914903-ADF2-4506-A56F-E17DC8A3F313}" destId="{AB0CA4DD-45F0-451D-AF1A-4A395D227542}" srcOrd="0" destOrd="0" presId="urn:microsoft.com/office/officeart/2018/2/layout/IconLabelList"/>
    <dgm:cxn modelId="{A1C3DA24-25CD-4599-A264-E65D6AB1D992}" type="presParOf" srcId="{58914903-ADF2-4506-A56F-E17DC8A3F313}" destId="{6D9BA79F-C4BD-42C9-9E2F-65916A259260}" srcOrd="1" destOrd="0" presId="urn:microsoft.com/office/officeart/2018/2/layout/IconLabelList"/>
    <dgm:cxn modelId="{E8E63212-AAEA-4F0D-B1E1-5C1846DB1F67}" type="presParOf" srcId="{58914903-ADF2-4506-A56F-E17DC8A3F313}" destId="{B0D30B6E-AFC1-4E5B-BCC8-890E2D770BA9}" srcOrd="2" destOrd="0" presId="urn:microsoft.com/office/officeart/2018/2/layout/IconLabelList"/>
    <dgm:cxn modelId="{3A0A6B41-EE30-4467-BFA8-BA4D0F0A09F0}" type="presParOf" srcId="{2B91EF8C-190F-407B-AB93-C2FEBFB91EC3}" destId="{15CA8BF9-3C34-4D15-8956-9DDC7F99C167}" srcOrd="1" destOrd="0" presId="urn:microsoft.com/office/officeart/2018/2/layout/IconLabelList"/>
    <dgm:cxn modelId="{222032A6-FD10-455F-A6CD-96D57B574236}" type="presParOf" srcId="{2B91EF8C-190F-407B-AB93-C2FEBFB91EC3}" destId="{9B02D10C-1889-4932-A6F8-FA059051FF6B}" srcOrd="2" destOrd="0" presId="urn:microsoft.com/office/officeart/2018/2/layout/IconLabelList"/>
    <dgm:cxn modelId="{8F59841F-7F7B-4129-853F-EE721FE111C4}" type="presParOf" srcId="{9B02D10C-1889-4932-A6F8-FA059051FF6B}" destId="{A3D46FEE-709A-4139-8F0A-022C4AED48E3}" srcOrd="0" destOrd="0" presId="urn:microsoft.com/office/officeart/2018/2/layout/IconLabelList"/>
    <dgm:cxn modelId="{8F69FE7E-45F4-4502-88C2-2C01188D1301}" type="presParOf" srcId="{9B02D10C-1889-4932-A6F8-FA059051FF6B}" destId="{8E684C8A-B42F-4487-9A37-9D26EC3CAE0F}" srcOrd="1" destOrd="0" presId="urn:microsoft.com/office/officeart/2018/2/layout/IconLabelList"/>
    <dgm:cxn modelId="{E9BFC058-CB74-4C18-86FC-1C6EDF04D6A7}" type="presParOf" srcId="{9B02D10C-1889-4932-A6F8-FA059051FF6B}" destId="{86A346E4-6190-47BF-B5B5-75D541AD26D2}" srcOrd="2" destOrd="0" presId="urn:microsoft.com/office/officeart/2018/2/layout/IconLabelList"/>
    <dgm:cxn modelId="{92D60FEF-1651-4681-9CE5-34739C397D30}" type="presParOf" srcId="{2B91EF8C-190F-407B-AB93-C2FEBFB91EC3}" destId="{9A739AE6-0298-4920-9978-901E41505DF5}" srcOrd="3" destOrd="0" presId="urn:microsoft.com/office/officeart/2018/2/layout/IconLabelList"/>
    <dgm:cxn modelId="{67D4865E-60CE-422F-A59D-00E071EBA1AB}" type="presParOf" srcId="{2B91EF8C-190F-407B-AB93-C2FEBFB91EC3}" destId="{5D0F2715-9276-4EC1-ABAB-85CD55940991}" srcOrd="4" destOrd="0" presId="urn:microsoft.com/office/officeart/2018/2/layout/IconLabelList"/>
    <dgm:cxn modelId="{F2FDB0F5-D396-4C6E-BEDD-E5021AC97B0C}" type="presParOf" srcId="{5D0F2715-9276-4EC1-ABAB-85CD55940991}" destId="{B59CA6AA-0BC3-462A-A920-CCA2A72D213E}" srcOrd="0" destOrd="0" presId="urn:microsoft.com/office/officeart/2018/2/layout/IconLabelList"/>
    <dgm:cxn modelId="{607D1EEC-F254-4FB5-97E7-C4D40A7EBA71}" type="presParOf" srcId="{5D0F2715-9276-4EC1-ABAB-85CD55940991}" destId="{466EDE31-F2D9-456F-9123-88D328660587}" srcOrd="1" destOrd="0" presId="urn:microsoft.com/office/officeart/2018/2/layout/IconLabelList"/>
    <dgm:cxn modelId="{38F00725-E1D5-4EC7-B128-BC3050915C48}" type="presParOf" srcId="{5D0F2715-9276-4EC1-ABAB-85CD55940991}" destId="{F14080FC-E5C9-4181-8EDA-503718595130}" srcOrd="2" destOrd="0" presId="urn:microsoft.com/office/officeart/2018/2/layout/IconLabelList"/>
    <dgm:cxn modelId="{F3EBCBE3-5FD5-4522-94D4-C46E94B39D14}" type="presParOf" srcId="{2B91EF8C-190F-407B-AB93-C2FEBFB91EC3}" destId="{0C1E45F8-AED8-4AB6-895E-6C44C72D9651}" srcOrd="5" destOrd="0" presId="urn:microsoft.com/office/officeart/2018/2/layout/IconLabelList"/>
    <dgm:cxn modelId="{482575D5-CE76-4E48-9545-50B4554525CB}" type="presParOf" srcId="{2B91EF8C-190F-407B-AB93-C2FEBFB91EC3}" destId="{C6BA6181-DC42-4271-AA0F-058903A87AFE}" srcOrd="6" destOrd="0" presId="urn:microsoft.com/office/officeart/2018/2/layout/IconLabelList"/>
    <dgm:cxn modelId="{F3B19256-E3DD-490B-AAD6-69DD8BF018FA}" type="presParOf" srcId="{C6BA6181-DC42-4271-AA0F-058903A87AFE}" destId="{700F9286-67D0-4AC6-94C5-4895C3F8BA05}" srcOrd="0" destOrd="0" presId="urn:microsoft.com/office/officeart/2018/2/layout/IconLabelList"/>
    <dgm:cxn modelId="{6FF2C8D0-53F2-4447-A75C-F8FE951904D4}" type="presParOf" srcId="{C6BA6181-DC42-4271-AA0F-058903A87AFE}" destId="{51A80224-8481-41EE-9637-7805A2D5F179}" srcOrd="1" destOrd="0" presId="urn:microsoft.com/office/officeart/2018/2/layout/IconLabelList"/>
    <dgm:cxn modelId="{90509216-0916-4AE4-83D0-D301B7D56101}" type="presParOf" srcId="{C6BA6181-DC42-4271-AA0F-058903A87AFE}" destId="{333F82D4-CFA6-4E47-95D0-4C3BA184A097}" srcOrd="2" destOrd="0" presId="urn:microsoft.com/office/officeart/2018/2/layout/IconLabelList"/>
    <dgm:cxn modelId="{AB07635D-88D9-4CAE-8118-8E492724852D}" type="presParOf" srcId="{2B91EF8C-190F-407B-AB93-C2FEBFB91EC3}" destId="{23D9656D-B139-4AB3-8050-BB4049FE9CD2}" srcOrd="7" destOrd="0" presId="urn:microsoft.com/office/officeart/2018/2/layout/IconLabelList"/>
    <dgm:cxn modelId="{750639E0-5C51-4F33-829D-8D91E1836A9F}" type="presParOf" srcId="{2B91EF8C-190F-407B-AB93-C2FEBFB91EC3}" destId="{9E5246AB-7014-40E8-A213-344865513C7C}" srcOrd="8" destOrd="0" presId="urn:microsoft.com/office/officeart/2018/2/layout/IconLabelList"/>
    <dgm:cxn modelId="{14D7BE35-8893-4D6F-8E12-484A5D711044}" type="presParOf" srcId="{9E5246AB-7014-40E8-A213-344865513C7C}" destId="{7F9EB439-6C84-4FA1-B35A-695C96C7AE17}" srcOrd="0" destOrd="0" presId="urn:microsoft.com/office/officeart/2018/2/layout/IconLabelList"/>
    <dgm:cxn modelId="{2F8A5259-199E-4000-B865-08CD61610D34}" type="presParOf" srcId="{9E5246AB-7014-40E8-A213-344865513C7C}" destId="{4D5C361F-BF53-4E39-96A8-5A7D8ABC23B9}" srcOrd="1" destOrd="0" presId="urn:microsoft.com/office/officeart/2018/2/layout/IconLabelList"/>
    <dgm:cxn modelId="{0F51EF96-CDC5-4138-9514-3231B30C11A3}" type="presParOf" srcId="{9E5246AB-7014-40E8-A213-344865513C7C}" destId="{D27F600C-B5C3-4AD3-965E-5FD3DABD610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E5BF42-D13D-458A-AEB8-D49A8ABE6D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175852A-D255-41CA-AAEF-C3D2F6E399FE}">
      <dgm:prSet/>
      <dgm:spPr/>
      <dgm:t>
        <a:bodyPr/>
        <a:lstStyle/>
        <a:p>
          <a:r>
            <a:rPr lang="en-US" dirty="0"/>
            <a:t>Currently no solution</a:t>
          </a:r>
        </a:p>
      </dgm:t>
    </dgm:pt>
    <dgm:pt modelId="{2DCD3DC7-2958-4CE6-89A2-08AD18A43438}" type="parTrans" cxnId="{2B985897-54C1-4379-AA8C-A33D1DC4BC5B}">
      <dgm:prSet/>
      <dgm:spPr/>
      <dgm:t>
        <a:bodyPr/>
        <a:lstStyle/>
        <a:p>
          <a:endParaRPr lang="en-US"/>
        </a:p>
      </dgm:t>
    </dgm:pt>
    <dgm:pt modelId="{8FA9CBF3-A00B-4CD9-8C13-EF4DAB0ACCED}" type="sibTrans" cxnId="{2B985897-54C1-4379-AA8C-A33D1DC4BC5B}">
      <dgm:prSet/>
      <dgm:spPr/>
      <dgm:t>
        <a:bodyPr/>
        <a:lstStyle/>
        <a:p>
          <a:endParaRPr lang="en-US"/>
        </a:p>
      </dgm:t>
    </dgm:pt>
    <dgm:pt modelId="{34887BD9-6A75-4596-A593-4431B2A75AA5}">
      <dgm:prSet/>
      <dgm:spPr/>
      <dgm:t>
        <a:bodyPr/>
        <a:lstStyle/>
        <a:p>
          <a:r>
            <a:rPr lang="en-US" dirty="0"/>
            <a:t>Answer every individual question per E-Mail</a:t>
          </a:r>
        </a:p>
      </dgm:t>
    </dgm:pt>
    <dgm:pt modelId="{A48D05E8-3C87-4488-B852-CD95FDDED712}" type="parTrans" cxnId="{273FCAAB-9690-4359-8129-24185C7D34E6}">
      <dgm:prSet/>
      <dgm:spPr/>
      <dgm:t>
        <a:bodyPr/>
        <a:lstStyle/>
        <a:p>
          <a:endParaRPr lang="en-US"/>
        </a:p>
      </dgm:t>
    </dgm:pt>
    <dgm:pt modelId="{55422E68-3843-4FDA-9571-F0DEB468AD51}" type="sibTrans" cxnId="{273FCAAB-9690-4359-8129-24185C7D34E6}">
      <dgm:prSet/>
      <dgm:spPr/>
      <dgm:t>
        <a:bodyPr/>
        <a:lstStyle/>
        <a:p>
          <a:endParaRPr lang="en-US"/>
        </a:p>
      </dgm:t>
    </dgm:pt>
    <dgm:pt modelId="{2A3B087A-ADE9-4CCF-8EEA-19D0DAEF2CB4}">
      <dgm:prSet/>
      <dgm:spPr/>
      <dgm:t>
        <a:bodyPr/>
        <a:lstStyle/>
        <a:p>
          <a:r>
            <a:rPr lang="en-US" dirty="0"/>
            <a:t>Time consuming for teacher </a:t>
          </a:r>
          <a:br>
            <a:rPr lang="en-US" dirty="0"/>
          </a:br>
          <a:r>
            <a:rPr lang="en-US" b="1" dirty="0"/>
            <a:t>and </a:t>
          </a:r>
          <a:r>
            <a:rPr lang="en-US" dirty="0"/>
            <a:t>unfair for students</a:t>
          </a:r>
        </a:p>
      </dgm:t>
    </dgm:pt>
    <dgm:pt modelId="{B3B30D91-4C34-429B-9DE3-4C3823DA2719}" type="parTrans" cxnId="{44F76467-0541-4BB0-9CBB-18AF6E3C541A}">
      <dgm:prSet/>
      <dgm:spPr/>
      <dgm:t>
        <a:bodyPr/>
        <a:lstStyle/>
        <a:p>
          <a:endParaRPr lang="en-US"/>
        </a:p>
      </dgm:t>
    </dgm:pt>
    <dgm:pt modelId="{F53B9B7F-D205-464E-9F3C-E47FD973768A}" type="sibTrans" cxnId="{44F76467-0541-4BB0-9CBB-18AF6E3C541A}">
      <dgm:prSet/>
      <dgm:spPr/>
      <dgm:t>
        <a:bodyPr/>
        <a:lstStyle/>
        <a:p>
          <a:endParaRPr lang="en-US"/>
        </a:p>
      </dgm:t>
    </dgm:pt>
    <dgm:pt modelId="{3662DED1-3542-411F-A641-924DFC9A6ACC}" type="pres">
      <dgm:prSet presAssocID="{12E5BF42-D13D-458A-AEB8-D49A8ABE6D1B}" presName="root" presStyleCnt="0">
        <dgm:presLayoutVars>
          <dgm:dir/>
          <dgm:resizeHandles val="exact"/>
        </dgm:presLayoutVars>
      </dgm:prSet>
      <dgm:spPr/>
    </dgm:pt>
    <dgm:pt modelId="{5E0B8635-0A8E-4F5B-9780-DD74E97761E7}" type="pres">
      <dgm:prSet presAssocID="{F175852A-D255-41CA-AAEF-C3D2F6E399FE}" presName="compNode" presStyleCnt="0"/>
      <dgm:spPr/>
    </dgm:pt>
    <dgm:pt modelId="{35E4F6D2-5752-46ED-A79F-4A4539953597}" type="pres">
      <dgm:prSet presAssocID="{F175852A-D255-41CA-AAEF-C3D2F6E399FE}" presName="bgRect" presStyleLbl="bgShp" presStyleIdx="0" presStyleCnt="3"/>
      <dgm:spPr/>
    </dgm:pt>
    <dgm:pt modelId="{E3BB545A-A0C4-47F1-AA15-48B7BB8BB0C4}" type="pres">
      <dgm:prSet presAssocID="{F175852A-D255-41CA-AAEF-C3D2F6E399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8D2BEE5E-B53C-4DA7-BE93-51F7FFE6F9AA}" type="pres">
      <dgm:prSet presAssocID="{F175852A-D255-41CA-AAEF-C3D2F6E399FE}" presName="spaceRect" presStyleCnt="0"/>
      <dgm:spPr/>
    </dgm:pt>
    <dgm:pt modelId="{96F856EC-7CAF-4417-8896-0FD2BBCB0B9B}" type="pres">
      <dgm:prSet presAssocID="{F175852A-D255-41CA-AAEF-C3D2F6E399FE}" presName="parTx" presStyleLbl="revTx" presStyleIdx="0" presStyleCnt="3">
        <dgm:presLayoutVars>
          <dgm:chMax val="0"/>
          <dgm:chPref val="0"/>
        </dgm:presLayoutVars>
      </dgm:prSet>
      <dgm:spPr/>
    </dgm:pt>
    <dgm:pt modelId="{6D777BB5-0C74-497A-B3F4-63FED926BF0B}" type="pres">
      <dgm:prSet presAssocID="{8FA9CBF3-A00B-4CD9-8C13-EF4DAB0ACCED}" presName="sibTrans" presStyleCnt="0"/>
      <dgm:spPr/>
    </dgm:pt>
    <dgm:pt modelId="{D2350D4E-F1A0-4187-8F79-7D89FA386D3C}" type="pres">
      <dgm:prSet presAssocID="{34887BD9-6A75-4596-A593-4431B2A75AA5}" presName="compNode" presStyleCnt="0"/>
      <dgm:spPr/>
    </dgm:pt>
    <dgm:pt modelId="{5DD6075C-E6F2-4978-8628-2F61460A683D}" type="pres">
      <dgm:prSet presAssocID="{34887BD9-6A75-4596-A593-4431B2A75AA5}" presName="bgRect" presStyleLbl="bgShp" presStyleIdx="1" presStyleCnt="3"/>
      <dgm:spPr/>
    </dgm:pt>
    <dgm:pt modelId="{78BFB696-E004-43C1-BD89-B1A93FA60D93}" type="pres">
      <dgm:prSet presAssocID="{34887BD9-6A75-4596-A593-4431B2A75A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96371225-A58D-4841-9B6B-675FA9DBFC6A}" type="pres">
      <dgm:prSet presAssocID="{34887BD9-6A75-4596-A593-4431B2A75AA5}" presName="spaceRect" presStyleCnt="0"/>
      <dgm:spPr/>
    </dgm:pt>
    <dgm:pt modelId="{505F643D-9638-4E4C-8ACE-AB8AA3D7620D}" type="pres">
      <dgm:prSet presAssocID="{34887BD9-6A75-4596-A593-4431B2A75AA5}" presName="parTx" presStyleLbl="revTx" presStyleIdx="1" presStyleCnt="3">
        <dgm:presLayoutVars>
          <dgm:chMax val="0"/>
          <dgm:chPref val="0"/>
        </dgm:presLayoutVars>
      </dgm:prSet>
      <dgm:spPr/>
    </dgm:pt>
    <dgm:pt modelId="{F953A2BC-9A57-4DF3-821B-DA112F5D8AAB}" type="pres">
      <dgm:prSet presAssocID="{55422E68-3843-4FDA-9571-F0DEB468AD51}" presName="sibTrans" presStyleCnt="0"/>
      <dgm:spPr/>
    </dgm:pt>
    <dgm:pt modelId="{B6C78929-E24F-4F28-8DF4-5D42354BF3CA}" type="pres">
      <dgm:prSet presAssocID="{2A3B087A-ADE9-4CCF-8EEA-19D0DAEF2CB4}" presName="compNode" presStyleCnt="0"/>
      <dgm:spPr/>
    </dgm:pt>
    <dgm:pt modelId="{BA84E437-C436-4DD6-9BDA-7B6E242838D3}" type="pres">
      <dgm:prSet presAssocID="{2A3B087A-ADE9-4CCF-8EEA-19D0DAEF2CB4}" presName="bgRect" presStyleLbl="bgShp" presStyleIdx="2" presStyleCnt="3"/>
      <dgm:spPr/>
    </dgm:pt>
    <dgm:pt modelId="{0E84B17B-692C-4B23-8CCA-3A42337F32B4}" type="pres">
      <dgm:prSet presAssocID="{2A3B087A-ADE9-4CCF-8EEA-19D0DAEF2C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495AD87-FFA4-4B25-9C84-6462E18D45EE}" type="pres">
      <dgm:prSet presAssocID="{2A3B087A-ADE9-4CCF-8EEA-19D0DAEF2CB4}" presName="spaceRect" presStyleCnt="0"/>
      <dgm:spPr/>
    </dgm:pt>
    <dgm:pt modelId="{7498891D-9B96-4061-9DE3-53A19485CFA2}" type="pres">
      <dgm:prSet presAssocID="{2A3B087A-ADE9-4CCF-8EEA-19D0DAEF2CB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4F76467-0541-4BB0-9CBB-18AF6E3C541A}" srcId="{12E5BF42-D13D-458A-AEB8-D49A8ABE6D1B}" destId="{2A3B087A-ADE9-4CCF-8EEA-19D0DAEF2CB4}" srcOrd="2" destOrd="0" parTransId="{B3B30D91-4C34-429B-9DE3-4C3823DA2719}" sibTransId="{F53B9B7F-D205-464E-9F3C-E47FD973768A}"/>
    <dgm:cxn modelId="{18016B73-B0F5-4BC2-91BD-24A7ACB55DB1}" type="presOf" srcId="{34887BD9-6A75-4596-A593-4431B2A75AA5}" destId="{505F643D-9638-4E4C-8ACE-AB8AA3D7620D}" srcOrd="0" destOrd="0" presId="urn:microsoft.com/office/officeart/2018/2/layout/IconVerticalSolidList"/>
    <dgm:cxn modelId="{2B985897-54C1-4379-AA8C-A33D1DC4BC5B}" srcId="{12E5BF42-D13D-458A-AEB8-D49A8ABE6D1B}" destId="{F175852A-D255-41CA-AAEF-C3D2F6E399FE}" srcOrd="0" destOrd="0" parTransId="{2DCD3DC7-2958-4CE6-89A2-08AD18A43438}" sibTransId="{8FA9CBF3-A00B-4CD9-8C13-EF4DAB0ACCED}"/>
    <dgm:cxn modelId="{18A2769A-DFEC-492A-AE52-963F6D262A36}" type="presOf" srcId="{12E5BF42-D13D-458A-AEB8-D49A8ABE6D1B}" destId="{3662DED1-3542-411F-A641-924DFC9A6ACC}" srcOrd="0" destOrd="0" presId="urn:microsoft.com/office/officeart/2018/2/layout/IconVerticalSolidList"/>
    <dgm:cxn modelId="{273FCAAB-9690-4359-8129-24185C7D34E6}" srcId="{12E5BF42-D13D-458A-AEB8-D49A8ABE6D1B}" destId="{34887BD9-6A75-4596-A593-4431B2A75AA5}" srcOrd="1" destOrd="0" parTransId="{A48D05E8-3C87-4488-B852-CD95FDDED712}" sibTransId="{55422E68-3843-4FDA-9571-F0DEB468AD51}"/>
    <dgm:cxn modelId="{294CE0EE-70EE-4C7D-BE12-F6C59326DCCA}" type="presOf" srcId="{F175852A-D255-41CA-AAEF-C3D2F6E399FE}" destId="{96F856EC-7CAF-4417-8896-0FD2BBCB0B9B}" srcOrd="0" destOrd="0" presId="urn:microsoft.com/office/officeart/2018/2/layout/IconVerticalSolidList"/>
    <dgm:cxn modelId="{9D0D02FB-FF31-4891-9CA9-A368F676CD28}" type="presOf" srcId="{2A3B087A-ADE9-4CCF-8EEA-19D0DAEF2CB4}" destId="{7498891D-9B96-4061-9DE3-53A19485CFA2}" srcOrd="0" destOrd="0" presId="urn:microsoft.com/office/officeart/2018/2/layout/IconVerticalSolidList"/>
    <dgm:cxn modelId="{6E08BE49-4E6A-4297-896F-27C3EEF5DB95}" type="presParOf" srcId="{3662DED1-3542-411F-A641-924DFC9A6ACC}" destId="{5E0B8635-0A8E-4F5B-9780-DD74E97761E7}" srcOrd="0" destOrd="0" presId="urn:microsoft.com/office/officeart/2018/2/layout/IconVerticalSolidList"/>
    <dgm:cxn modelId="{52560ADC-DDE5-48AD-8A00-246DEBBBD20B}" type="presParOf" srcId="{5E0B8635-0A8E-4F5B-9780-DD74E97761E7}" destId="{35E4F6D2-5752-46ED-A79F-4A4539953597}" srcOrd="0" destOrd="0" presId="urn:microsoft.com/office/officeart/2018/2/layout/IconVerticalSolidList"/>
    <dgm:cxn modelId="{6569303B-FD8A-4324-8B49-B4DEF1679C6C}" type="presParOf" srcId="{5E0B8635-0A8E-4F5B-9780-DD74E97761E7}" destId="{E3BB545A-A0C4-47F1-AA15-48B7BB8BB0C4}" srcOrd="1" destOrd="0" presId="urn:microsoft.com/office/officeart/2018/2/layout/IconVerticalSolidList"/>
    <dgm:cxn modelId="{A17830C1-025A-4AA9-AA17-9DA835C3F7DC}" type="presParOf" srcId="{5E0B8635-0A8E-4F5B-9780-DD74E97761E7}" destId="{8D2BEE5E-B53C-4DA7-BE93-51F7FFE6F9AA}" srcOrd="2" destOrd="0" presId="urn:microsoft.com/office/officeart/2018/2/layout/IconVerticalSolidList"/>
    <dgm:cxn modelId="{AA8C8135-FE78-421C-8D65-FA7C85726035}" type="presParOf" srcId="{5E0B8635-0A8E-4F5B-9780-DD74E97761E7}" destId="{96F856EC-7CAF-4417-8896-0FD2BBCB0B9B}" srcOrd="3" destOrd="0" presId="urn:microsoft.com/office/officeart/2018/2/layout/IconVerticalSolidList"/>
    <dgm:cxn modelId="{2B852311-0DE5-4F34-B9B1-BD97863961A5}" type="presParOf" srcId="{3662DED1-3542-411F-A641-924DFC9A6ACC}" destId="{6D777BB5-0C74-497A-B3F4-63FED926BF0B}" srcOrd="1" destOrd="0" presId="urn:microsoft.com/office/officeart/2018/2/layout/IconVerticalSolidList"/>
    <dgm:cxn modelId="{DEBB7AAF-658A-4E56-9A6F-B5AD6ECF9451}" type="presParOf" srcId="{3662DED1-3542-411F-A641-924DFC9A6ACC}" destId="{D2350D4E-F1A0-4187-8F79-7D89FA386D3C}" srcOrd="2" destOrd="0" presId="urn:microsoft.com/office/officeart/2018/2/layout/IconVerticalSolidList"/>
    <dgm:cxn modelId="{54B5CC72-C6AD-4EC0-929B-8AD598C6295C}" type="presParOf" srcId="{D2350D4E-F1A0-4187-8F79-7D89FA386D3C}" destId="{5DD6075C-E6F2-4978-8628-2F61460A683D}" srcOrd="0" destOrd="0" presId="urn:microsoft.com/office/officeart/2018/2/layout/IconVerticalSolidList"/>
    <dgm:cxn modelId="{D7444735-A790-4256-A412-D331078AA573}" type="presParOf" srcId="{D2350D4E-F1A0-4187-8F79-7D89FA386D3C}" destId="{78BFB696-E004-43C1-BD89-B1A93FA60D93}" srcOrd="1" destOrd="0" presId="urn:microsoft.com/office/officeart/2018/2/layout/IconVerticalSolidList"/>
    <dgm:cxn modelId="{85CE8309-345E-40AD-B0CC-63E41C80C878}" type="presParOf" srcId="{D2350D4E-F1A0-4187-8F79-7D89FA386D3C}" destId="{96371225-A58D-4841-9B6B-675FA9DBFC6A}" srcOrd="2" destOrd="0" presId="urn:microsoft.com/office/officeart/2018/2/layout/IconVerticalSolidList"/>
    <dgm:cxn modelId="{5FF3ECCD-A8F4-4C6D-A960-3DF3CB6957FF}" type="presParOf" srcId="{D2350D4E-F1A0-4187-8F79-7D89FA386D3C}" destId="{505F643D-9638-4E4C-8ACE-AB8AA3D7620D}" srcOrd="3" destOrd="0" presId="urn:microsoft.com/office/officeart/2018/2/layout/IconVerticalSolidList"/>
    <dgm:cxn modelId="{45E19BBA-6200-4CAE-8F1B-DECBE53B4ACB}" type="presParOf" srcId="{3662DED1-3542-411F-A641-924DFC9A6ACC}" destId="{F953A2BC-9A57-4DF3-821B-DA112F5D8AAB}" srcOrd="3" destOrd="0" presId="urn:microsoft.com/office/officeart/2018/2/layout/IconVerticalSolidList"/>
    <dgm:cxn modelId="{9C5DE4F4-7B53-486B-8E86-CEC40EC404C7}" type="presParOf" srcId="{3662DED1-3542-411F-A641-924DFC9A6ACC}" destId="{B6C78929-E24F-4F28-8DF4-5D42354BF3CA}" srcOrd="4" destOrd="0" presId="urn:microsoft.com/office/officeart/2018/2/layout/IconVerticalSolidList"/>
    <dgm:cxn modelId="{1A4560B6-E854-416E-9125-5C33513C6E8D}" type="presParOf" srcId="{B6C78929-E24F-4F28-8DF4-5D42354BF3CA}" destId="{BA84E437-C436-4DD6-9BDA-7B6E242838D3}" srcOrd="0" destOrd="0" presId="urn:microsoft.com/office/officeart/2018/2/layout/IconVerticalSolidList"/>
    <dgm:cxn modelId="{51AE59D1-813C-4469-9BDF-1B50CD543D6C}" type="presParOf" srcId="{B6C78929-E24F-4F28-8DF4-5D42354BF3CA}" destId="{0E84B17B-692C-4B23-8CCA-3A42337F32B4}" srcOrd="1" destOrd="0" presId="urn:microsoft.com/office/officeart/2018/2/layout/IconVerticalSolidList"/>
    <dgm:cxn modelId="{9CF0DB87-F56D-485A-8CAB-D8949468C2D1}" type="presParOf" srcId="{B6C78929-E24F-4F28-8DF4-5D42354BF3CA}" destId="{9495AD87-FFA4-4B25-9C84-6462E18D45EE}" srcOrd="2" destOrd="0" presId="urn:microsoft.com/office/officeart/2018/2/layout/IconVerticalSolidList"/>
    <dgm:cxn modelId="{F0195335-5255-4615-9ACE-F10F101BB26D}" type="presParOf" srcId="{B6C78929-E24F-4F28-8DF4-5D42354BF3CA}" destId="{7498891D-9B96-4061-9DE3-53A19485CF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42FDA2-4CAE-4B36-B472-1ECF171E908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99BC7A4-CC66-47E1-9214-CB2AD3C739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… Conversion of tacit knowledge into automated knowledge</a:t>
          </a:r>
        </a:p>
      </dgm:t>
    </dgm:pt>
    <dgm:pt modelId="{2C385DB7-053A-4EDF-8151-16426B8263A7}" type="parTrans" cxnId="{A1EC55EE-893C-4B09-BBF9-120A751A8C7F}">
      <dgm:prSet/>
      <dgm:spPr/>
      <dgm:t>
        <a:bodyPr/>
        <a:lstStyle/>
        <a:p>
          <a:endParaRPr lang="en-US"/>
        </a:p>
      </dgm:t>
    </dgm:pt>
    <dgm:pt modelId="{0DDD0216-CB7D-4DE5-B4E2-60DEA195F71B}" type="sibTrans" cxnId="{A1EC55EE-893C-4B09-BBF9-120A751A8C7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BE13E9-00DB-4949-88C6-CE0BB44947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… Machine learning (experiment with large amount of email data)</a:t>
          </a:r>
        </a:p>
      </dgm:t>
    </dgm:pt>
    <dgm:pt modelId="{C2A4796E-C88E-408D-BA36-F0317BB86E8B}" type="parTrans" cxnId="{EEA0A8C7-401C-4EE9-A865-79DA36C27AC6}">
      <dgm:prSet/>
      <dgm:spPr/>
      <dgm:t>
        <a:bodyPr/>
        <a:lstStyle/>
        <a:p>
          <a:endParaRPr lang="en-US"/>
        </a:p>
      </dgm:t>
    </dgm:pt>
    <dgm:pt modelId="{43AA63F7-41AF-43D0-9ACF-325379BB18DD}" type="sibTrans" cxnId="{EEA0A8C7-401C-4EE9-A865-79DA36C27A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95FC7B8-22AB-4B35-A373-4A66C37045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… Develop an mockup / prototype for a </a:t>
          </a:r>
          <a:r>
            <a:rPr lang="en-US" b="1" dirty="0"/>
            <a:t>chatbot solution</a:t>
          </a:r>
          <a:endParaRPr lang="en-US" dirty="0"/>
        </a:p>
      </dgm:t>
    </dgm:pt>
    <dgm:pt modelId="{98385FE5-B900-4AC7-8B18-D07394CCDBBC}" type="parTrans" cxnId="{84ED3B18-E636-45C7-83CC-4FA37F56ED06}">
      <dgm:prSet/>
      <dgm:spPr/>
      <dgm:t>
        <a:bodyPr/>
        <a:lstStyle/>
        <a:p>
          <a:endParaRPr lang="en-US"/>
        </a:p>
      </dgm:t>
    </dgm:pt>
    <dgm:pt modelId="{74A7C61B-71E5-4353-9A6A-F0FB134C535C}" type="sibTrans" cxnId="{84ED3B18-E636-45C7-83CC-4FA37F56ED0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680C49-14F4-4A7A-9400-B9569FFE4C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… List up the requirements</a:t>
          </a:r>
        </a:p>
      </dgm:t>
    </dgm:pt>
    <dgm:pt modelId="{E65FA677-7044-4DCE-8449-847185761426}" type="parTrans" cxnId="{53045F06-58B1-45D9-B1A1-F7F948CD451B}">
      <dgm:prSet/>
      <dgm:spPr/>
      <dgm:t>
        <a:bodyPr/>
        <a:lstStyle/>
        <a:p>
          <a:endParaRPr lang="en-US"/>
        </a:p>
      </dgm:t>
    </dgm:pt>
    <dgm:pt modelId="{51595AC8-CD12-4968-85E9-5F631E96B5A1}" type="sibTrans" cxnId="{53045F06-58B1-45D9-B1A1-F7F948CD451B}">
      <dgm:prSet/>
      <dgm:spPr/>
      <dgm:t>
        <a:bodyPr/>
        <a:lstStyle/>
        <a:p>
          <a:endParaRPr lang="en-US"/>
        </a:p>
      </dgm:t>
    </dgm:pt>
    <dgm:pt modelId="{C08217DE-93B1-4C19-9E30-889A2659D664}" type="pres">
      <dgm:prSet presAssocID="{5B42FDA2-4CAE-4B36-B472-1ECF171E9081}" presName="root" presStyleCnt="0">
        <dgm:presLayoutVars>
          <dgm:dir/>
          <dgm:resizeHandles val="exact"/>
        </dgm:presLayoutVars>
      </dgm:prSet>
      <dgm:spPr/>
    </dgm:pt>
    <dgm:pt modelId="{6AD884D2-FCC9-48AB-BCDF-319A30405D4F}" type="pres">
      <dgm:prSet presAssocID="{5B42FDA2-4CAE-4B36-B472-1ECF171E9081}" presName="container" presStyleCnt="0">
        <dgm:presLayoutVars>
          <dgm:dir/>
          <dgm:resizeHandles val="exact"/>
        </dgm:presLayoutVars>
      </dgm:prSet>
      <dgm:spPr/>
    </dgm:pt>
    <dgm:pt modelId="{6C18898D-60C9-41C8-9C10-6142081EB970}" type="pres">
      <dgm:prSet presAssocID="{299BC7A4-CC66-47E1-9214-CB2AD3C739E6}" presName="compNode" presStyleCnt="0"/>
      <dgm:spPr/>
    </dgm:pt>
    <dgm:pt modelId="{7A51751B-2CD1-485D-AEBC-2A857C746D70}" type="pres">
      <dgm:prSet presAssocID="{299BC7A4-CC66-47E1-9214-CB2AD3C739E6}" presName="iconBgRect" presStyleLbl="bgShp" presStyleIdx="0" presStyleCnt="4"/>
      <dgm:spPr/>
    </dgm:pt>
    <dgm:pt modelId="{E24EB068-CACB-4506-9C3C-86AAA35E9BEB}" type="pres">
      <dgm:prSet presAssocID="{299BC7A4-CC66-47E1-9214-CB2AD3C739E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981C10C8-E78A-4DB5-8F69-877614FF9F35}" type="pres">
      <dgm:prSet presAssocID="{299BC7A4-CC66-47E1-9214-CB2AD3C739E6}" presName="spaceRect" presStyleCnt="0"/>
      <dgm:spPr/>
    </dgm:pt>
    <dgm:pt modelId="{0C0CF138-31E9-4E1E-B50C-2C2687A741B4}" type="pres">
      <dgm:prSet presAssocID="{299BC7A4-CC66-47E1-9214-CB2AD3C739E6}" presName="textRect" presStyleLbl="revTx" presStyleIdx="0" presStyleCnt="4">
        <dgm:presLayoutVars>
          <dgm:chMax val="1"/>
          <dgm:chPref val="1"/>
        </dgm:presLayoutVars>
      </dgm:prSet>
      <dgm:spPr/>
    </dgm:pt>
    <dgm:pt modelId="{0899EC8A-1D48-49F7-B835-A8EC82C99A65}" type="pres">
      <dgm:prSet presAssocID="{0DDD0216-CB7D-4DE5-B4E2-60DEA195F71B}" presName="sibTrans" presStyleLbl="sibTrans2D1" presStyleIdx="0" presStyleCnt="0"/>
      <dgm:spPr/>
    </dgm:pt>
    <dgm:pt modelId="{37F64CE7-F07E-4A0F-9992-A976130DC20A}" type="pres">
      <dgm:prSet presAssocID="{1DBE13E9-00DB-4949-88C6-CE0BB44947CD}" presName="compNode" presStyleCnt="0"/>
      <dgm:spPr/>
    </dgm:pt>
    <dgm:pt modelId="{D43DF0AE-067E-42EB-A071-29639D6C28CC}" type="pres">
      <dgm:prSet presAssocID="{1DBE13E9-00DB-4949-88C6-CE0BB44947CD}" presName="iconBgRect" presStyleLbl="bgShp" presStyleIdx="1" presStyleCnt="4"/>
      <dgm:spPr/>
    </dgm:pt>
    <dgm:pt modelId="{54C984ED-2760-4D4E-BFAD-519064E42C63}" type="pres">
      <dgm:prSet presAssocID="{1DBE13E9-00DB-4949-88C6-CE0BB44947C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"/>
        </a:ext>
      </dgm:extLst>
    </dgm:pt>
    <dgm:pt modelId="{D42BF980-0AF6-4DB9-8776-E9368217A571}" type="pres">
      <dgm:prSet presAssocID="{1DBE13E9-00DB-4949-88C6-CE0BB44947CD}" presName="spaceRect" presStyleCnt="0"/>
      <dgm:spPr/>
    </dgm:pt>
    <dgm:pt modelId="{D6CA087B-B454-4B60-B04B-DA689F794A4F}" type="pres">
      <dgm:prSet presAssocID="{1DBE13E9-00DB-4949-88C6-CE0BB44947CD}" presName="textRect" presStyleLbl="revTx" presStyleIdx="1" presStyleCnt="4">
        <dgm:presLayoutVars>
          <dgm:chMax val="1"/>
          <dgm:chPref val="1"/>
        </dgm:presLayoutVars>
      </dgm:prSet>
      <dgm:spPr/>
    </dgm:pt>
    <dgm:pt modelId="{93ADC8CF-2C1E-45A7-BE12-9D5587B663BC}" type="pres">
      <dgm:prSet presAssocID="{43AA63F7-41AF-43D0-9ACF-325379BB18DD}" presName="sibTrans" presStyleLbl="sibTrans2D1" presStyleIdx="0" presStyleCnt="0"/>
      <dgm:spPr/>
    </dgm:pt>
    <dgm:pt modelId="{D9A71EFF-3541-4C70-AFE0-0144DBEE8CF9}" type="pres">
      <dgm:prSet presAssocID="{095FC7B8-22AB-4B35-A373-4A66C370453D}" presName="compNode" presStyleCnt="0"/>
      <dgm:spPr/>
    </dgm:pt>
    <dgm:pt modelId="{B2294465-F0F7-4721-B6D3-9521EF9D94AD}" type="pres">
      <dgm:prSet presAssocID="{095FC7B8-22AB-4B35-A373-4A66C370453D}" presName="iconBgRect" presStyleLbl="bgShp" presStyleIdx="2" presStyleCnt="4"/>
      <dgm:spPr/>
    </dgm:pt>
    <dgm:pt modelId="{7515A5BE-3A18-482E-A043-A6607A87FA99}" type="pres">
      <dgm:prSet presAssocID="{095FC7B8-22AB-4B35-A373-4A66C370453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D9AC3E35-2EC1-4C05-9D1E-8D60E8CCE881}" type="pres">
      <dgm:prSet presAssocID="{095FC7B8-22AB-4B35-A373-4A66C370453D}" presName="spaceRect" presStyleCnt="0"/>
      <dgm:spPr/>
    </dgm:pt>
    <dgm:pt modelId="{3578E458-1CB6-4882-A94F-816C6DD14FA1}" type="pres">
      <dgm:prSet presAssocID="{095FC7B8-22AB-4B35-A373-4A66C370453D}" presName="textRect" presStyleLbl="revTx" presStyleIdx="2" presStyleCnt="4">
        <dgm:presLayoutVars>
          <dgm:chMax val="1"/>
          <dgm:chPref val="1"/>
        </dgm:presLayoutVars>
      </dgm:prSet>
      <dgm:spPr/>
    </dgm:pt>
    <dgm:pt modelId="{B298F8E2-06E0-4DBF-B6DB-72A4432229F6}" type="pres">
      <dgm:prSet presAssocID="{74A7C61B-71E5-4353-9A6A-F0FB134C535C}" presName="sibTrans" presStyleLbl="sibTrans2D1" presStyleIdx="0" presStyleCnt="0"/>
      <dgm:spPr/>
    </dgm:pt>
    <dgm:pt modelId="{6DFCE99C-83DA-496F-8DE4-9255FEF5744C}" type="pres">
      <dgm:prSet presAssocID="{2B680C49-14F4-4A7A-9400-B9569FFE4C7E}" presName="compNode" presStyleCnt="0"/>
      <dgm:spPr/>
    </dgm:pt>
    <dgm:pt modelId="{3F098510-3472-47D9-9948-55EC14FA4358}" type="pres">
      <dgm:prSet presAssocID="{2B680C49-14F4-4A7A-9400-B9569FFE4C7E}" presName="iconBgRect" presStyleLbl="bgShp" presStyleIdx="3" presStyleCnt="4"/>
      <dgm:spPr/>
    </dgm:pt>
    <dgm:pt modelId="{E28E8761-7AC8-4CFC-8A01-516C8302EDDB}" type="pres">
      <dgm:prSet presAssocID="{2B680C49-14F4-4A7A-9400-B9569FFE4C7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 Item Bug"/>
        </a:ext>
      </dgm:extLst>
    </dgm:pt>
    <dgm:pt modelId="{04AC12C8-9DE0-4120-BA7E-C71EF1915966}" type="pres">
      <dgm:prSet presAssocID="{2B680C49-14F4-4A7A-9400-B9569FFE4C7E}" presName="spaceRect" presStyleCnt="0"/>
      <dgm:spPr/>
    </dgm:pt>
    <dgm:pt modelId="{03D71D12-DFB9-48FF-9013-FE39FC69B900}" type="pres">
      <dgm:prSet presAssocID="{2B680C49-14F4-4A7A-9400-B9569FFE4C7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AEE7605-22F1-412C-A2F6-A3DDE5AF27A4}" type="presOf" srcId="{5B42FDA2-4CAE-4B36-B472-1ECF171E9081}" destId="{C08217DE-93B1-4C19-9E30-889A2659D664}" srcOrd="0" destOrd="0" presId="urn:microsoft.com/office/officeart/2018/2/layout/IconCircleList"/>
    <dgm:cxn modelId="{53045F06-58B1-45D9-B1A1-F7F948CD451B}" srcId="{5B42FDA2-4CAE-4B36-B472-1ECF171E9081}" destId="{2B680C49-14F4-4A7A-9400-B9569FFE4C7E}" srcOrd="3" destOrd="0" parTransId="{E65FA677-7044-4DCE-8449-847185761426}" sibTransId="{51595AC8-CD12-4968-85E9-5F631E96B5A1}"/>
    <dgm:cxn modelId="{84ED3B18-E636-45C7-83CC-4FA37F56ED06}" srcId="{5B42FDA2-4CAE-4B36-B472-1ECF171E9081}" destId="{095FC7B8-22AB-4B35-A373-4A66C370453D}" srcOrd="2" destOrd="0" parTransId="{98385FE5-B900-4AC7-8B18-D07394CCDBBC}" sibTransId="{74A7C61B-71E5-4353-9A6A-F0FB134C535C}"/>
    <dgm:cxn modelId="{A006B93E-1FBE-4FF8-B5FC-4A8387BDDF80}" type="presOf" srcId="{0DDD0216-CB7D-4DE5-B4E2-60DEA195F71B}" destId="{0899EC8A-1D48-49F7-B835-A8EC82C99A65}" srcOrd="0" destOrd="0" presId="urn:microsoft.com/office/officeart/2018/2/layout/IconCircleList"/>
    <dgm:cxn modelId="{6FA0BB4C-1A37-4535-8332-CF8CBAB44E70}" type="presOf" srcId="{2B680C49-14F4-4A7A-9400-B9569FFE4C7E}" destId="{03D71D12-DFB9-48FF-9013-FE39FC69B900}" srcOrd="0" destOrd="0" presId="urn:microsoft.com/office/officeart/2018/2/layout/IconCircleList"/>
    <dgm:cxn modelId="{8986B256-8851-40E0-BD11-77F4E8479155}" type="presOf" srcId="{095FC7B8-22AB-4B35-A373-4A66C370453D}" destId="{3578E458-1CB6-4882-A94F-816C6DD14FA1}" srcOrd="0" destOrd="0" presId="urn:microsoft.com/office/officeart/2018/2/layout/IconCircleList"/>
    <dgm:cxn modelId="{53019D91-C5F3-40E9-9807-E5E6AF645069}" type="presOf" srcId="{299BC7A4-CC66-47E1-9214-CB2AD3C739E6}" destId="{0C0CF138-31E9-4E1E-B50C-2C2687A741B4}" srcOrd="0" destOrd="0" presId="urn:microsoft.com/office/officeart/2018/2/layout/IconCircleList"/>
    <dgm:cxn modelId="{00ABCFA9-2E30-4C8E-B2C3-33E04E5EDA49}" type="presOf" srcId="{74A7C61B-71E5-4353-9A6A-F0FB134C535C}" destId="{B298F8E2-06E0-4DBF-B6DB-72A4432229F6}" srcOrd="0" destOrd="0" presId="urn:microsoft.com/office/officeart/2018/2/layout/IconCircleList"/>
    <dgm:cxn modelId="{EEA0A8C7-401C-4EE9-A865-79DA36C27AC6}" srcId="{5B42FDA2-4CAE-4B36-B472-1ECF171E9081}" destId="{1DBE13E9-00DB-4949-88C6-CE0BB44947CD}" srcOrd="1" destOrd="0" parTransId="{C2A4796E-C88E-408D-BA36-F0317BB86E8B}" sibTransId="{43AA63F7-41AF-43D0-9ACF-325379BB18DD}"/>
    <dgm:cxn modelId="{A1EC55EE-893C-4B09-BBF9-120A751A8C7F}" srcId="{5B42FDA2-4CAE-4B36-B472-1ECF171E9081}" destId="{299BC7A4-CC66-47E1-9214-CB2AD3C739E6}" srcOrd="0" destOrd="0" parTransId="{2C385DB7-053A-4EDF-8151-16426B8263A7}" sibTransId="{0DDD0216-CB7D-4DE5-B4E2-60DEA195F71B}"/>
    <dgm:cxn modelId="{EE5C21F4-36AB-4825-A587-0819EFC67764}" type="presOf" srcId="{1DBE13E9-00DB-4949-88C6-CE0BB44947CD}" destId="{D6CA087B-B454-4B60-B04B-DA689F794A4F}" srcOrd="0" destOrd="0" presId="urn:microsoft.com/office/officeart/2018/2/layout/IconCircleList"/>
    <dgm:cxn modelId="{633807FD-4AA9-4A2C-9592-FA04BBA68989}" type="presOf" srcId="{43AA63F7-41AF-43D0-9ACF-325379BB18DD}" destId="{93ADC8CF-2C1E-45A7-BE12-9D5587B663BC}" srcOrd="0" destOrd="0" presId="urn:microsoft.com/office/officeart/2018/2/layout/IconCircleList"/>
    <dgm:cxn modelId="{16873F17-29AF-4339-8CE0-05FD847E5F3F}" type="presParOf" srcId="{C08217DE-93B1-4C19-9E30-889A2659D664}" destId="{6AD884D2-FCC9-48AB-BCDF-319A30405D4F}" srcOrd="0" destOrd="0" presId="urn:microsoft.com/office/officeart/2018/2/layout/IconCircleList"/>
    <dgm:cxn modelId="{A00587D6-9C9B-42EF-9910-1D15A722E6B2}" type="presParOf" srcId="{6AD884D2-FCC9-48AB-BCDF-319A30405D4F}" destId="{6C18898D-60C9-41C8-9C10-6142081EB970}" srcOrd="0" destOrd="0" presId="urn:microsoft.com/office/officeart/2018/2/layout/IconCircleList"/>
    <dgm:cxn modelId="{E0BB4219-1F96-4EFE-9066-AAEA3E9CB603}" type="presParOf" srcId="{6C18898D-60C9-41C8-9C10-6142081EB970}" destId="{7A51751B-2CD1-485D-AEBC-2A857C746D70}" srcOrd="0" destOrd="0" presId="urn:microsoft.com/office/officeart/2018/2/layout/IconCircleList"/>
    <dgm:cxn modelId="{A04C8AEE-6370-4CFF-8408-DE7E675F2677}" type="presParOf" srcId="{6C18898D-60C9-41C8-9C10-6142081EB970}" destId="{E24EB068-CACB-4506-9C3C-86AAA35E9BEB}" srcOrd="1" destOrd="0" presId="urn:microsoft.com/office/officeart/2018/2/layout/IconCircleList"/>
    <dgm:cxn modelId="{27F48B93-C413-4E42-9AFF-EA50D317D649}" type="presParOf" srcId="{6C18898D-60C9-41C8-9C10-6142081EB970}" destId="{981C10C8-E78A-4DB5-8F69-877614FF9F35}" srcOrd="2" destOrd="0" presId="urn:microsoft.com/office/officeart/2018/2/layout/IconCircleList"/>
    <dgm:cxn modelId="{4E25680C-70CF-41C5-8E4E-4F242CB3D9D3}" type="presParOf" srcId="{6C18898D-60C9-41C8-9C10-6142081EB970}" destId="{0C0CF138-31E9-4E1E-B50C-2C2687A741B4}" srcOrd="3" destOrd="0" presId="urn:microsoft.com/office/officeart/2018/2/layout/IconCircleList"/>
    <dgm:cxn modelId="{C3AF2DE6-6B3F-4278-A7E9-F42DF20FB3CA}" type="presParOf" srcId="{6AD884D2-FCC9-48AB-BCDF-319A30405D4F}" destId="{0899EC8A-1D48-49F7-B835-A8EC82C99A65}" srcOrd="1" destOrd="0" presId="urn:microsoft.com/office/officeart/2018/2/layout/IconCircleList"/>
    <dgm:cxn modelId="{CFA317D5-5D12-42DB-813D-98BAD4D0F239}" type="presParOf" srcId="{6AD884D2-FCC9-48AB-BCDF-319A30405D4F}" destId="{37F64CE7-F07E-4A0F-9992-A976130DC20A}" srcOrd="2" destOrd="0" presId="urn:microsoft.com/office/officeart/2018/2/layout/IconCircleList"/>
    <dgm:cxn modelId="{84680018-87C4-4857-A4CE-87A100C1BC11}" type="presParOf" srcId="{37F64CE7-F07E-4A0F-9992-A976130DC20A}" destId="{D43DF0AE-067E-42EB-A071-29639D6C28CC}" srcOrd="0" destOrd="0" presId="urn:microsoft.com/office/officeart/2018/2/layout/IconCircleList"/>
    <dgm:cxn modelId="{4A2421DC-67B6-4DE0-8D85-4C7FD1D0F4F4}" type="presParOf" srcId="{37F64CE7-F07E-4A0F-9992-A976130DC20A}" destId="{54C984ED-2760-4D4E-BFAD-519064E42C63}" srcOrd="1" destOrd="0" presId="urn:microsoft.com/office/officeart/2018/2/layout/IconCircleList"/>
    <dgm:cxn modelId="{6A9E7D71-3ADA-4996-A625-C31666DD911A}" type="presParOf" srcId="{37F64CE7-F07E-4A0F-9992-A976130DC20A}" destId="{D42BF980-0AF6-4DB9-8776-E9368217A571}" srcOrd="2" destOrd="0" presId="urn:microsoft.com/office/officeart/2018/2/layout/IconCircleList"/>
    <dgm:cxn modelId="{AAE76554-729D-4222-8BFA-1CF53DE41D42}" type="presParOf" srcId="{37F64CE7-F07E-4A0F-9992-A976130DC20A}" destId="{D6CA087B-B454-4B60-B04B-DA689F794A4F}" srcOrd="3" destOrd="0" presId="urn:microsoft.com/office/officeart/2018/2/layout/IconCircleList"/>
    <dgm:cxn modelId="{DAC18FAE-5D95-4FBE-A78C-FD5CA36D1368}" type="presParOf" srcId="{6AD884D2-FCC9-48AB-BCDF-319A30405D4F}" destId="{93ADC8CF-2C1E-45A7-BE12-9D5587B663BC}" srcOrd="3" destOrd="0" presId="urn:microsoft.com/office/officeart/2018/2/layout/IconCircleList"/>
    <dgm:cxn modelId="{EB3D3D04-3414-423A-8CC4-64512C0ED84D}" type="presParOf" srcId="{6AD884D2-FCC9-48AB-BCDF-319A30405D4F}" destId="{D9A71EFF-3541-4C70-AFE0-0144DBEE8CF9}" srcOrd="4" destOrd="0" presId="urn:microsoft.com/office/officeart/2018/2/layout/IconCircleList"/>
    <dgm:cxn modelId="{D052A71D-FC1D-473D-9103-EFCA3CB4D728}" type="presParOf" srcId="{D9A71EFF-3541-4C70-AFE0-0144DBEE8CF9}" destId="{B2294465-F0F7-4721-B6D3-9521EF9D94AD}" srcOrd="0" destOrd="0" presId="urn:microsoft.com/office/officeart/2018/2/layout/IconCircleList"/>
    <dgm:cxn modelId="{70205A2E-3A31-4575-99D6-83CB23916DEB}" type="presParOf" srcId="{D9A71EFF-3541-4C70-AFE0-0144DBEE8CF9}" destId="{7515A5BE-3A18-482E-A043-A6607A87FA99}" srcOrd="1" destOrd="0" presId="urn:microsoft.com/office/officeart/2018/2/layout/IconCircleList"/>
    <dgm:cxn modelId="{9982E47E-20CA-44B3-BDDE-6B8305D869EA}" type="presParOf" srcId="{D9A71EFF-3541-4C70-AFE0-0144DBEE8CF9}" destId="{D9AC3E35-2EC1-4C05-9D1E-8D60E8CCE881}" srcOrd="2" destOrd="0" presId="urn:microsoft.com/office/officeart/2018/2/layout/IconCircleList"/>
    <dgm:cxn modelId="{2B8BF4F5-7E4A-49DD-942A-767010CD2F68}" type="presParOf" srcId="{D9A71EFF-3541-4C70-AFE0-0144DBEE8CF9}" destId="{3578E458-1CB6-4882-A94F-816C6DD14FA1}" srcOrd="3" destOrd="0" presId="urn:microsoft.com/office/officeart/2018/2/layout/IconCircleList"/>
    <dgm:cxn modelId="{89EDEFD9-CF42-4A43-BEC9-C935BF609CDB}" type="presParOf" srcId="{6AD884D2-FCC9-48AB-BCDF-319A30405D4F}" destId="{B298F8E2-06E0-4DBF-B6DB-72A4432229F6}" srcOrd="5" destOrd="0" presId="urn:microsoft.com/office/officeart/2018/2/layout/IconCircleList"/>
    <dgm:cxn modelId="{62D908A3-88FA-4B62-86A1-6008A967B8D7}" type="presParOf" srcId="{6AD884D2-FCC9-48AB-BCDF-319A30405D4F}" destId="{6DFCE99C-83DA-496F-8DE4-9255FEF5744C}" srcOrd="6" destOrd="0" presId="urn:microsoft.com/office/officeart/2018/2/layout/IconCircleList"/>
    <dgm:cxn modelId="{8924DCD1-CEDF-4279-A813-E8C28B3A4524}" type="presParOf" srcId="{6DFCE99C-83DA-496F-8DE4-9255FEF5744C}" destId="{3F098510-3472-47D9-9948-55EC14FA4358}" srcOrd="0" destOrd="0" presId="urn:microsoft.com/office/officeart/2018/2/layout/IconCircleList"/>
    <dgm:cxn modelId="{8CB0F0EA-BB4A-4AC9-8E06-8DC7CF34944D}" type="presParOf" srcId="{6DFCE99C-83DA-496F-8DE4-9255FEF5744C}" destId="{E28E8761-7AC8-4CFC-8A01-516C8302EDDB}" srcOrd="1" destOrd="0" presId="urn:microsoft.com/office/officeart/2018/2/layout/IconCircleList"/>
    <dgm:cxn modelId="{12493271-0573-4092-B82F-AC6BDAE9DEAB}" type="presParOf" srcId="{6DFCE99C-83DA-496F-8DE4-9255FEF5744C}" destId="{04AC12C8-9DE0-4120-BA7E-C71EF1915966}" srcOrd="2" destOrd="0" presId="urn:microsoft.com/office/officeart/2018/2/layout/IconCircleList"/>
    <dgm:cxn modelId="{8D5B5A3D-ABAC-4A7A-BDB2-B78E0CE64342}" type="presParOf" srcId="{6DFCE99C-83DA-496F-8DE4-9255FEF5744C}" destId="{03D71D12-DFB9-48FF-9013-FE39FC69B90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683D7-301B-4E61-9CC0-D07E67349183}">
      <dsp:nvSpPr>
        <dsp:cNvPr id="0" name=""/>
        <dsp:cNvSpPr/>
      </dsp:nvSpPr>
      <dsp:spPr>
        <a:xfrm>
          <a:off x="979832" y="820353"/>
          <a:ext cx="1049835" cy="104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B50EA-FB90-49A8-9F50-78B514A38302}">
      <dsp:nvSpPr>
        <dsp:cNvPr id="0" name=""/>
        <dsp:cNvSpPr/>
      </dsp:nvSpPr>
      <dsp:spPr>
        <a:xfrm>
          <a:off x="4985" y="1962440"/>
          <a:ext cx="2999531" cy="59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Experiment on a solution design for the </a:t>
          </a:r>
          <a:r>
            <a:rPr lang="en-US" sz="1400" b="1" kern="1200"/>
            <a:t>automated answering </a:t>
          </a:r>
          <a:r>
            <a:rPr lang="en-US" sz="1400" kern="1200"/>
            <a:t>of </a:t>
          </a:r>
          <a:br>
            <a:rPr lang="en-US" sz="1400" kern="1200"/>
          </a:br>
          <a:r>
            <a:rPr lang="en-US" sz="1400" b="1" kern="1200"/>
            <a:t>course related questions </a:t>
          </a:r>
          <a:r>
            <a:rPr lang="en-US" sz="1400" kern="1200"/>
            <a:t>from students</a:t>
          </a:r>
        </a:p>
      </dsp:txBody>
      <dsp:txXfrm>
        <a:off x="4985" y="1962440"/>
        <a:ext cx="2999531" cy="590532"/>
      </dsp:txXfrm>
    </dsp:sp>
    <dsp:sp modelId="{A592E437-DAE0-43E6-AB0F-BE19C7663111}">
      <dsp:nvSpPr>
        <dsp:cNvPr id="0" name=""/>
        <dsp:cNvSpPr/>
      </dsp:nvSpPr>
      <dsp:spPr>
        <a:xfrm>
          <a:off x="4985" y="2595881"/>
          <a:ext cx="2999531" cy="369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1C432-A3B3-4679-A9D8-A4B9068E7099}">
      <dsp:nvSpPr>
        <dsp:cNvPr id="0" name=""/>
        <dsp:cNvSpPr/>
      </dsp:nvSpPr>
      <dsp:spPr>
        <a:xfrm>
          <a:off x="4504282" y="820353"/>
          <a:ext cx="1049835" cy="104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E471D-CB94-48DC-B6C1-1B139B4A6B5C}">
      <dsp:nvSpPr>
        <dsp:cNvPr id="0" name=""/>
        <dsp:cNvSpPr/>
      </dsp:nvSpPr>
      <dsp:spPr>
        <a:xfrm>
          <a:off x="3529434" y="1962440"/>
          <a:ext cx="2999531" cy="59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Solution that supports students</a:t>
          </a:r>
        </a:p>
      </dsp:txBody>
      <dsp:txXfrm>
        <a:off x="3529434" y="1962440"/>
        <a:ext cx="2999531" cy="590532"/>
      </dsp:txXfrm>
    </dsp:sp>
    <dsp:sp modelId="{6AFA472D-9B10-4683-81F3-5A8F0E188CFA}">
      <dsp:nvSpPr>
        <dsp:cNvPr id="0" name=""/>
        <dsp:cNvSpPr/>
      </dsp:nvSpPr>
      <dsp:spPr>
        <a:xfrm>
          <a:off x="3529764" y="2241317"/>
          <a:ext cx="2999531" cy="369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without requiring the attention of the teacher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24/7 (immediate answer)</a:t>
          </a:r>
        </a:p>
      </dsp:txBody>
      <dsp:txXfrm>
        <a:off x="3529764" y="2241317"/>
        <a:ext cx="2999531" cy="369845"/>
      </dsp:txXfrm>
    </dsp:sp>
    <dsp:sp modelId="{10766680-03FE-48A6-A051-D66E34704D9C}">
      <dsp:nvSpPr>
        <dsp:cNvPr id="0" name=""/>
        <dsp:cNvSpPr/>
      </dsp:nvSpPr>
      <dsp:spPr>
        <a:xfrm>
          <a:off x="8028731" y="820353"/>
          <a:ext cx="1049835" cy="104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955E7-309E-489A-B6F0-9CC89CD477E9}">
      <dsp:nvSpPr>
        <dsp:cNvPr id="0" name=""/>
        <dsp:cNvSpPr/>
      </dsp:nvSpPr>
      <dsp:spPr>
        <a:xfrm>
          <a:off x="7053883" y="1962440"/>
          <a:ext cx="2999531" cy="59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Proof of concept for further development of </a:t>
          </a:r>
          <a:r>
            <a:rPr lang="en-US" sz="1400" b="1" kern="1200"/>
            <a:t>automated student support</a:t>
          </a:r>
          <a:endParaRPr lang="en-US" sz="1400" kern="1200"/>
        </a:p>
      </dsp:txBody>
      <dsp:txXfrm>
        <a:off x="7053883" y="1962440"/>
        <a:ext cx="2999531" cy="590532"/>
      </dsp:txXfrm>
    </dsp:sp>
    <dsp:sp modelId="{7ED58215-3A09-4939-B13E-3DE8D107CC5C}">
      <dsp:nvSpPr>
        <dsp:cNvPr id="0" name=""/>
        <dsp:cNvSpPr/>
      </dsp:nvSpPr>
      <dsp:spPr>
        <a:xfrm>
          <a:off x="7053883" y="2595881"/>
          <a:ext cx="2999531" cy="369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6F10A-130B-4E50-B637-54759B967E1E}">
      <dsp:nvSpPr>
        <dsp:cNvPr id="0" name=""/>
        <dsp:cNvSpPr/>
      </dsp:nvSpPr>
      <dsp:spPr>
        <a:xfrm>
          <a:off x="0" y="3337372"/>
          <a:ext cx="3939387" cy="21896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Complexity level justifies the </a:t>
          </a:r>
          <a:r>
            <a:rPr lang="en-US" sz="2800" b="1" kern="1200"/>
            <a:t>use of Agile</a:t>
          </a:r>
          <a:endParaRPr lang="en-US" sz="2800" kern="1200"/>
        </a:p>
      </dsp:txBody>
      <dsp:txXfrm>
        <a:off x="0" y="3337372"/>
        <a:ext cx="3939387" cy="1182425"/>
      </dsp:txXfrm>
    </dsp:sp>
    <dsp:sp modelId="{2DDBBDF0-800C-4B32-B533-0990776C17E9}">
      <dsp:nvSpPr>
        <dsp:cNvPr id="0" name=""/>
        <dsp:cNvSpPr/>
      </dsp:nvSpPr>
      <dsp:spPr>
        <a:xfrm>
          <a:off x="0" y="4476004"/>
          <a:ext cx="984846" cy="100725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Two languages (DE &amp; EN)</a:t>
          </a:r>
        </a:p>
      </dsp:txBody>
      <dsp:txXfrm>
        <a:off x="0" y="4476004"/>
        <a:ext cx="984846" cy="1007251"/>
      </dsp:txXfrm>
    </dsp:sp>
    <dsp:sp modelId="{3D488064-4A17-40BF-9F57-9A45D3316C14}">
      <dsp:nvSpPr>
        <dsp:cNvPr id="0" name=""/>
        <dsp:cNvSpPr/>
      </dsp:nvSpPr>
      <dsp:spPr>
        <a:xfrm>
          <a:off x="984846" y="4476004"/>
          <a:ext cx="984846" cy="1007251"/>
        </a:xfrm>
        <a:prstGeom prst="rect">
          <a:avLst/>
        </a:prstGeom>
        <a:solidFill>
          <a:schemeClr val="accent5">
            <a:tint val="40000"/>
            <a:alpha val="90000"/>
            <a:hueOff val="755555"/>
            <a:satOff val="-6627"/>
            <a:lumOff val="-528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Need to use large amounts of data</a:t>
          </a:r>
        </a:p>
      </dsp:txBody>
      <dsp:txXfrm>
        <a:off x="984846" y="4476004"/>
        <a:ext cx="984846" cy="1007251"/>
      </dsp:txXfrm>
    </dsp:sp>
    <dsp:sp modelId="{FFE7ADC2-6BF2-4D3C-B9C3-19DA0A13EB76}">
      <dsp:nvSpPr>
        <dsp:cNvPr id="0" name=""/>
        <dsp:cNvSpPr/>
      </dsp:nvSpPr>
      <dsp:spPr>
        <a:xfrm>
          <a:off x="1969693" y="4476004"/>
          <a:ext cx="984846" cy="1007251"/>
        </a:xfrm>
        <a:prstGeom prst="rect">
          <a:avLst/>
        </a:prstGeom>
        <a:solidFill>
          <a:schemeClr val="accent5">
            <a:tint val="40000"/>
            <a:alpha val="90000"/>
            <a:hueOff val="1511109"/>
            <a:satOff val="-13255"/>
            <a:lumOff val="-1055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Machine learning</a:t>
          </a:r>
        </a:p>
      </dsp:txBody>
      <dsp:txXfrm>
        <a:off x="1969693" y="4476004"/>
        <a:ext cx="984846" cy="1007251"/>
      </dsp:txXfrm>
    </dsp:sp>
    <dsp:sp modelId="{C488AC98-2481-4602-A071-A60CEFC5DBF6}">
      <dsp:nvSpPr>
        <dsp:cNvPr id="0" name=""/>
        <dsp:cNvSpPr/>
      </dsp:nvSpPr>
      <dsp:spPr>
        <a:xfrm>
          <a:off x="2954540" y="4476004"/>
          <a:ext cx="984846" cy="1007251"/>
        </a:xfrm>
        <a:prstGeom prst="rect">
          <a:avLst/>
        </a:prstGeom>
        <a:solidFill>
          <a:schemeClr val="accent5">
            <a:tint val="40000"/>
            <a:alpha val="90000"/>
            <a:hueOff val="2266664"/>
            <a:satOff val="-19882"/>
            <a:lumOff val="-158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Knowledge engineering</a:t>
          </a:r>
        </a:p>
      </dsp:txBody>
      <dsp:txXfrm>
        <a:off x="2954540" y="4476004"/>
        <a:ext cx="984846" cy="1007251"/>
      </dsp:txXfrm>
    </dsp:sp>
    <dsp:sp modelId="{FE669C44-401B-4D7A-8A69-775564EBD99D}">
      <dsp:nvSpPr>
        <dsp:cNvPr id="0" name=""/>
        <dsp:cNvSpPr/>
      </dsp:nvSpPr>
      <dsp:spPr>
        <a:xfrm rot="10800000">
          <a:off x="0" y="2493"/>
          <a:ext cx="3939387" cy="3367723"/>
        </a:xfrm>
        <a:prstGeom prst="upArrowCallou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Going towards </a:t>
          </a:r>
          <a:r>
            <a:rPr lang="en-US" sz="2800" b="1" kern="1200"/>
            <a:t>digital transformation </a:t>
          </a:r>
          <a:r>
            <a:rPr lang="en-US" sz="2800" kern="1200"/>
            <a:t>of FHNW</a:t>
          </a:r>
        </a:p>
      </dsp:txBody>
      <dsp:txXfrm rot="10800000">
        <a:off x="0" y="2493"/>
        <a:ext cx="3939387" cy="21882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14FD7-24D7-4E0B-A74E-FB374AEA0DE9}">
      <dsp:nvSpPr>
        <dsp:cNvPr id="0" name=""/>
        <dsp:cNvSpPr/>
      </dsp:nvSpPr>
      <dsp:spPr>
        <a:xfrm>
          <a:off x="929481" y="0"/>
          <a:ext cx="5051424" cy="505142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27633-66DE-45D0-851F-5B871792E507}">
      <dsp:nvSpPr>
        <dsp:cNvPr id="0" name=""/>
        <dsp:cNvSpPr/>
      </dsp:nvSpPr>
      <dsp:spPr>
        <a:xfrm>
          <a:off x="1409366" y="479885"/>
          <a:ext cx="1970055" cy="19700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Team</a:t>
          </a:r>
        </a:p>
      </dsp:txBody>
      <dsp:txXfrm>
        <a:off x="1505536" y="576055"/>
        <a:ext cx="1777715" cy="1777715"/>
      </dsp:txXfrm>
    </dsp:sp>
    <dsp:sp modelId="{65B7731B-7D90-4465-AEB7-791AC7F57D9A}">
      <dsp:nvSpPr>
        <dsp:cNvPr id="0" name=""/>
        <dsp:cNvSpPr/>
      </dsp:nvSpPr>
      <dsp:spPr>
        <a:xfrm>
          <a:off x="3530964" y="479885"/>
          <a:ext cx="1970055" cy="19700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Friedrich Witschel (teacher of BI course)</a:t>
          </a:r>
        </a:p>
      </dsp:txBody>
      <dsp:txXfrm>
        <a:off x="3627134" y="576055"/>
        <a:ext cx="1777715" cy="1777715"/>
      </dsp:txXfrm>
    </dsp:sp>
    <dsp:sp modelId="{0F3BE911-A4FD-4B41-987A-C8064C79E947}">
      <dsp:nvSpPr>
        <dsp:cNvPr id="0" name=""/>
        <dsp:cNvSpPr/>
      </dsp:nvSpPr>
      <dsp:spPr>
        <a:xfrm>
          <a:off x="1409366" y="2601483"/>
          <a:ext cx="1970055" cy="19700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Project coach</a:t>
          </a:r>
        </a:p>
      </dsp:txBody>
      <dsp:txXfrm>
        <a:off x="1505536" y="2697653"/>
        <a:ext cx="1777715" cy="1777715"/>
      </dsp:txXfrm>
    </dsp:sp>
    <dsp:sp modelId="{370382BC-38EB-495E-84B8-4D70BBF20EA1}">
      <dsp:nvSpPr>
        <dsp:cNvPr id="0" name=""/>
        <dsp:cNvSpPr/>
      </dsp:nvSpPr>
      <dsp:spPr>
        <a:xfrm>
          <a:off x="3530964" y="2601483"/>
          <a:ext cx="1970055" cy="19700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Other?</a:t>
          </a:r>
          <a:r>
            <a:rPr lang="en-US" sz="2200" kern="1200"/>
            <a:t> (e.g. students of BI course, external help)</a:t>
          </a:r>
        </a:p>
      </dsp:txBody>
      <dsp:txXfrm>
        <a:off x="3627134" y="2697653"/>
        <a:ext cx="1777715" cy="17777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CA4DD-45F0-451D-AF1A-4A395D227542}">
      <dsp:nvSpPr>
        <dsp:cNvPr id="0" name=""/>
        <dsp:cNvSpPr/>
      </dsp:nvSpPr>
      <dsp:spPr>
        <a:xfrm>
          <a:off x="711614" y="375799"/>
          <a:ext cx="881864" cy="8818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30B6E-AFC1-4E5B-BCC8-890E2D770BA9}">
      <dsp:nvSpPr>
        <dsp:cNvPr id="0" name=""/>
        <dsp:cNvSpPr/>
      </dsp:nvSpPr>
      <dsp:spPr>
        <a:xfrm>
          <a:off x="172696" y="1560750"/>
          <a:ext cx="19596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Analyze the Question-to-Answer process </a:t>
          </a:r>
        </a:p>
      </dsp:txBody>
      <dsp:txXfrm>
        <a:off x="172696" y="1560750"/>
        <a:ext cx="1959699" cy="720000"/>
      </dsp:txXfrm>
    </dsp:sp>
    <dsp:sp modelId="{A3D46FEE-709A-4139-8F0A-022C4AED48E3}">
      <dsp:nvSpPr>
        <dsp:cNvPr id="0" name=""/>
        <dsp:cNvSpPr/>
      </dsp:nvSpPr>
      <dsp:spPr>
        <a:xfrm>
          <a:off x="3014261" y="375799"/>
          <a:ext cx="881864" cy="8818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346E4-6190-47BF-B5B5-75D541AD26D2}">
      <dsp:nvSpPr>
        <dsp:cNvPr id="0" name=""/>
        <dsp:cNvSpPr/>
      </dsp:nvSpPr>
      <dsp:spPr>
        <a:xfrm>
          <a:off x="2475343" y="1560750"/>
          <a:ext cx="19596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Gather required course related knowledge </a:t>
          </a:r>
          <a:br>
            <a:rPr lang="en-US" sz="1200" kern="1200"/>
          </a:br>
          <a:r>
            <a:rPr lang="en-US" sz="1200" kern="1200"/>
            <a:t>in Q&amp;A form (documented knowledge)</a:t>
          </a:r>
        </a:p>
      </dsp:txBody>
      <dsp:txXfrm>
        <a:off x="2475343" y="1560750"/>
        <a:ext cx="1959699" cy="720000"/>
      </dsp:txXfrm>
    </dsp:sp>
    <dsp:sp modelId="{B59CA6AA-0BC3-462A-A920-CCA2A72D213E}">
      <dsp:nvSpPr>
        <dsp:cNvPr id="0" name=""/>
        <dsp:cNvSpPr/>
      </dsp:nvSpPr>
      <dsp:spPr>
        <a:xfrm>
          <a:off x="5316908" y="375799"/>
          <a:ext cx="881864" cy="8818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080FC-E5C9-4181-8EDA-503718595130}">
      <dsp:nvSpPr>
        <dsp:cNvPr id="0" name=""/>
        <dsp:cNvSpPr/>
      </dsp:nvSpPr>
      <dsp:spPr>
        <a:xfrm>
          <a:off x="4777990" y="1560750"/>
          <a:ext cx="19596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Translate into Natural Language Processing (NLP)</a:t>
          </a:r>
        </a:p>
      </dsp:txBody>
      <dsp:txXfrm>
        <a:off x="4777990" y="1560750"/>
        <a:ext cx="1959699" cy="720000"/>
      </dsp:txXfrm>
    </dsp:sp>
    <dsp:sp modelId="{700F9286-67D0-4AC6-94C5-4895C3F8BA05}">
      <dsp:nvSpPr>
        <dsp:cNvPr id="0" name=""/>
        <dsp:cNvSpPr/>
      </dsp:nvSpPr>
      <dsp:spPr>
        <a:xfrm>
          <a:off x="1862937" y="2770674"/>
          <a:ext cx="881864" cy="8818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F82D4-CFA6-4E47-95D0-4C3BA184A097}">
      <dsp:nvSpPr>
        <dsp:cNvPr id="0" name=""/>
        <dsp:cNvSpPr/>
      </dsp:nvSpPr>
      <dsp:spPr>
        <a:xfrm>
          <a:off x="1324020" y="3955625"/>
          <a:ext cx="19596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Combination of knowledge engineering and machine learning for …</a:t>
          </a:r>
        </a:p>
      </dsp:txBody>
      <dsp:txXfrm>
        <a:off x="1324020" y="3955625"/>
        <a:ext cx="1959699" cy="720000"/>
      </dsp:txXfrm>
    </dsp:sp>
    <dsp:sp modelId="{7F9EB439-6C84-4FA1-B35A-695C96C7AE17}">
      <dsp:nvSpPr>
        <dsp:cNvPr id="0" name=""/>
        <dsp:cNvSpPr/>
      </dsp:nvSpPr>
      <dsp:spPr>
        <a:xfrm>
          <a:off x="4165584" y="2770674"/>
          <a:ext cx="881864" cy="8818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F600C-B5C3-4AD3-965E-5FD3DABD610A}">
      <dsp:nvSpPr>
        <dsp:cNvPr id="0" name=""/>
        <dsp:cNvSpPr/>
      </dsp:nvSpPr>
      <dsp:spPr>
        <a:xfrm>
          <a:off x="3626667" y="3955625"/>
          <a:ext cx="19596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… correct and self-developing Chatbot solution (the more data the more effective)</a:t>
          </a:r>
        </a:p>
      </dsp:txBody>
      <dsp:txXfrm>
        <a:off x="3626667" y="3955625"/>
        <a:ext cx="1959699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4F6D2-5752-46ED-A79F-4A4539953597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B545A-A0C4-47F1-AA15-48B7BB8BB0C4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856EC-7CAF-4417-8896-0FD2BBCB0B9B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Currently no solution</a:t>
          </a:r>
        </a:p>
      </dsp:txBody>
      <dsp:txXfrm>
        <a:off x="1666563" y="616"/>
        <a:ext cx="5243823" cy="1442911"/>
      </dsp:txXfrm>
    </dsp:sp>
    <dsp:sp modelId="{5DD6075C-E6F2-4978-8628-2F61460A683D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FB696-E004-43C1-BD89-B1A93FA60D93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F643D-9638-4E4C-8ACE-AB8AA3D7620D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Answer every individual question per E-Mail</a:t>
          </a:r>
        </a:p>
      </dsp:txBody>
      <dsp:txXfrm>
        <a:off x="1666563" y="1804256"/>
        <a:ext cx="5243823" cy="1442911"/>
      </dsp:txXfrm>
    </dsp:sp>
    <dsp:sp modelId="{BA84E437-C436-4DD6-9BDA-7B6E242838D3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84B17B-692C-4B23-8CCA-3A42337F32B4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8891D-9B96-4061-9DE3-53A19485CFA2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Time consuming for teacher </a:t>
          </a:r>
          <a:br>
            <a:rPr lang="en-US" sz="2500" kern="1200" dirty="0"/>
          </a:br>
          <a:r>
            <a:rPr lang="en-US" sz="2500" b="1" kern="1200" dirty="0"/>
            <a:t>and </a:t>
          </a:r>
          <a:r>
            <a:rPr lang="en-US" sz="2500" kern="1200" dirty="0"/>
            <a:t>unfair for students</a:t>
          </a:r>
        </a:p>
      </dsp:txBody>
      <dsp:txXfrm>
        <a:off x="1666563" y="3607896"/>
        <a:ext cx="5243823" cy="14429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1751B-2CD1-485D-AEBC-2A857C746D70}">
      <dsp:nvSpPr>
        <dsp:cNvPr id="0" name=""/>
        <dsp:cNvSpPr/>
      </dsp:nvSpPr>
      <dsp:spPr>
        <a:xfrm>
          <a:off x="134825" y="275313"/>
          <a:ext cx="1295909" cy="12959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EB068-CACB-4506-9C3C-86AAA35E9BEB}">
      <dsp:nvSpPr>
        <dsp:cNvPr id="0" name=""/>
        <dsp:cNvSpPr/>
      </dsp:nvSpPr>
      <dsp:spPr>
        <a:xfrm>
          <a:off x="406966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CF138-31E9-4E1E-B50C-2C2687A741B4}">
      <dsp:nvSpPr>
        <dsp:cNvPr id="0" name=""/>
        <dsp:cNvSpPr/>
      </dsp:nvSpPr>
      <dsp:spPr>
        <a:xfrm>
          <a:off x="1708430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… Conversion of tacit knowledge into automated knowledge</a:t>
          </a:r>
        </a:p>
      </dsp:txBody>
      <dsp:txXfrm>
        <a:off x="1708430" y="275313"/>
        <a:ext cx="3054644" cy="1295909"/>
      </dsp:txXfrm>
    </dsp:sp>
    <dsp:sp modelId="{D43DF0AE-067E-42EB-A071-29639D6C28CC}">
      <dsp:nvSpPr>
        <dsp:cNvPr id="0" name=""/>
        <dsp:cNvSpPr/>
      </dsp:nvSpPr>
      <dsp:spPr>
        <a:xfrm>
          <a:off x="5295324" y="275313"/>
          <a:ext cx="1295909" cy="12959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984ED-2760-4D4E-BFAD-519064E42C63}">
      <dsp:nvSpPr>
        <dsp:cNvPr id="0" name=""/>
        <dsp:cNvSpPr/>
      </dsp:nvSpPr>
      <dsp:spPr>
        <a:xfrm>
          <a:off x="5567465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A087B-B454-4B60-B04B-DA689F794A4F}">
      <dsp:nvSpPr>
        <dsp:cNvPr id="0" name=""/>
        <dsp:cNvSpPr/>
      </dsp:nvSpPr>
      <dsp:spPr>
        <a:xfrm>
          <a:off x="6868929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… Machine learning (experiment with large amount of email data)</a:t>
          </a:r>
        </a:p>
      </dsp:txBody>
      <dsp:txXfrm>
        <a:off x="6868929" y="275313"/>
        <a:ext cx="3054644" cy="1295909"/>
      </dsp:txXfrm>
    </dsp:sp>
    <dsp:sp modelId="{B2294465-F0F7-4721-B6D3-9521EF9D94AD}">
      <dsp:nvSpPr>
        <dsp:cNvPr id="0" name=""/>
        <dsp:cNvSpPr/>
      </dsp:nvSpPr>
      <dsp:spPr>
        <a:xfrm>
          <a:off x="134825" y="2214856"/>
          <a:ext cx="1295909" cy="12959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5A5BE-3A18-482E-A043-A6607A87FA99}">
      <dsp:nvSpPr>
        <dsp:cNvPr id="0" name=""/>
        <dsp:cNvSpPr/>
      </dsp:nvSpPr>
      <dsp:spPr>
        <a:xfrm>
          <a:off x="406966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8E458-1CB6-4882-A94F-816C6DD14FA1}">
      <dsp:nvSpPr>
        <dsp:cNvPr id="0" name=""/>
        <dsp:cNvSpPr/>
      </dsp:nvSpPr>
      <dsp:spPr>
        <a:xfrm>
          <a:off x="1708430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… Develop an mockup / prototype for a </a:t>
          </a:r>
          <a:r>
            <a:rPr lang="en-US" sz="2400" b="1" kern="1200" dirty="0"/>
            <a:t>chatbot solution</a:t>
          </a:r>
          <a:endParaRPr lang="en-US" sz="2400" kern="1200" dirty="0"/>
        </a:p>
      </dsp:txBody>
      <dsp:txXfrm>
        <a:off x="1708430" y="2214856"/>
        <a:ext cx="3054644" cy="1295909"/>
      </dsp:txXfrm>
    </dsp:sp>
    <dsp:sp modelId="{3F098510-3472-47D9-9948-55EC14FA4358}">
      <dsp:nvSpPr>
        <dsp:cNvPr id="0" name=""/>
        <dsp:cNvSpPr/>
      </dsp:nvSpPr>
      <dsp:spPr>
        <a:xfrm>
          <a:off x="5295324" y="2214856"/>
          <a:ext cx="1295909" cy="12959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E8761-7AC8-4CFC-8A01-516C8302EDDB}">
      <dsp:nvSpPr>
        <dsp:cNvPr id="0" name=""/>
        <dsp:cNvSpPr/>
      </dsp:nvSpPr>
      <dsp:spPr>
        <a:xfrm>
          <a:off x="5567465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71D12-DFB9-48FF-9013-FE39FC69B900}">
      <dsp:nvSpPr>
        <dsp:cNvPr id="0" name=""/>
        <dsp:cNvSpPr/>
      </dsp:nvSpPr>
      <dsp:spPr>
        <a:xfrm>
          <a:off x="6868929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… List up the requirements</a:t>
          </a:r>
        </a:p>
      </dsp:txBody>
      <dsp:txXfrm>
        <a:off x="6868929" y="2214856"/>
        <a:ext cx="3054644" cy="1295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C657-1613-4DEF-B7DB-DDC5A2DB9F48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1CAFC-D9A3-42C4-B9E8-A3F33D0C43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8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Experiment on a solution design for the automated answering of course related questions from students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Support provided to students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without requiring the attention of the teacher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24/7 no time delays (immediate answer)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Proof of concept for further development of automated student support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1CAFC-D9A3-42C4-B9E8-A3F33D0C43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6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… analyze the Question-to-Answer process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 … Gather required course related knowledge in Q&amp;A form (documented knowledge)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 … Translate the Q&amp;A into Natural Language Processing (NLP)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… use a combination of knowledge engineering and Machine learning for correct and self-developing Chatbot solution (The more data the more effective)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1CAFC-D9A3-42C4-B9E8-A3F33D0C43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7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Currently there are no chatbot solution that the students can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/>
              <a:t>use to get answers to their questions in a quick and effective manner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teacher (already quite busy because he’s a teacher) needs to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/>
              <a:t>take additional time to try and answer every question he receives from his students.</a:t>
            </a:r>
          </a:p>
          <a:p>
            <a:pPr>
              <a:buFont typeface="Arial" panose="020B0604020202020204" pitchFamily="34" charset="0"/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As the teacher is usually unable, due to time constraints, to answer every student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/>
              <a:t>question and with the same amount of dedication, a quite unfair situation is the result: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Some students get answered and other not (plus, varying quality of answers)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The teacher (who is the one giving grades, is already aware of some students’ weaknesses)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1CAFC-D9A3-42C4-B9E8-A3F33D0C43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4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Experiment on the possibility to convert tacit knowledge into automated knowledge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Experiment on machine learning using the large amount of data available (collection of E-Mail exchanges between Students and Fredrich)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Develop an MVP (for lack of a better word) for a chatbot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Integrate this chatbot solution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1CAFC-D9A3-42C4-B9E8-A3F33D0C43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99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1CAFC-D9A3-42C4-B9E8-A3F33D0C43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9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13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8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6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8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4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9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9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C17371-CEE8-4D9D-A3B4-7F3B423FB76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78CAA-FC95-47C0-B250-8069471EE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8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1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C17371-CEE8-4D9D-A3B4-7F3B423FB76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F78CAA-FC95-47C0-B250-8069471EE357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37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AC4FF7D4-8500-4D6A-BC54-F26415850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US" sz="7400" dirty="0"/>
              <a:t>Chatbot for supporting students at FHNW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EC25C0-19C5-40F3-85A5-94DFB132E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sz="1900" dirty="0"/>
              <a:t>C. Schmid, S. Drabert, C. Vogel &amp; F. Polin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EAA57A6-945D-4A2D-A449-90859936F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544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802B829-3349-443B-BE91-57785FC1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Question &amp; Discussion</a:t>
            </a:r>
          </a:p>
        </p:txBody>
      </p:sp>
      <p:pic>
        <p:nvPicPr>
          <p:cNvPr id="28" name="Graphic 5">
            <a:extLst>
              <a:ext uri="{FF2B5EF4-FFF2-40B4-BE49-F238E27FC236}">
                <a16:creationId xmlns:a16="http://schemas.microsoft.com/office/drawing/2014/main" id="{0ACD9304-5B69-4937-A611-AB2A03FAE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9" name="Rectangle 18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757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EDEDB-2350-4430-95BF-D73EB3C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What is the objective of our project?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38BB910-58CC-418B-B905-0DB42BFBCA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25792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357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01F790-DD03-42F9-BA1A-68D67A92C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3FAB87-3CFA-4F57-9867-8D5B043E5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6297" y="0"/>
            <a:ext cx="705001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C8C8C2-F821-4633-BD31-E3ACE264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731" y="639763"/>
            <a:ext cx="5825118" cy="5583499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Why our project is appropriate?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928EA5-66AD-46CE-B63D-16D337556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0940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8F54B25-B085-4FF8-89F1-835ECE429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075877"/>
              </p:ext>
            </p:extLst>
          </p:nvPr>
        </p:nvGraphicFramePr>
        <p:xfrm>
          <a:off x="492370" y="639763"/>
          <a:ext cx="3939387" cy="5529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234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E931EB-78B1-4E31-B709-475371A2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560696" cy="5055904"/>
          </a:xfrm>
        </p:spPr>
        <p:txBody>
          <a:bodyPr anchor="ctr">
            <a:normAutofit/>
          </a:bodyPr>
          <a:lstStyle/>
          <a:p>
            <a:r>
              <a:rPr lang="en-US" sz="3700" dirty="0"/>
              <a:t>Stacey Matrix:</a:t>
            </a:r>
            <a:br>
              <a:rPr lang="en-US" sz="3700" dirty="0"/>
            </a:br>
            <a:r>
              <a:rPr lang="en-US" sz="3700" dirty="0"/>
              <a:t>Is the WHO defined?</a:t>
            </a:r>
            <a:br>
              <a:rPr lang="en-US" sz="3700" dirty="0"/>
            </a:br>
            <a:endParaRPr lang="en-US" sz="3700" dirty="0"/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Espace réservé du contenu 2">
            <a:extLst>
              <a:ext uri="{FF2B5EF4-FFF2-40B4-BE49-F238E27FC236}">
                <a16:creationId xmlns:a16="http://schemas.microsoft.com/office/drawing/2014/main" id="{907809BE-7F90-411F-B261-F584E64541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547048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00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E931EB-78B1-4E31-B709-475371A2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Stacey Matrix: What about the WHAT?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69B8BB-8892-4022-ADAE-4E7946CF2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 A solution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… to provide answers to questions related to the Business Intelligence course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… that allows student to get answers in a quick and efficient 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… that is available all the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… that relieves teachers from having to respond to every student question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… that is automated so as to permit 24/7 support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2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95B0AA-AB13-4E85-BC68-6D6DFC5B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691327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Stacey Matrix: How?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2A4EF6C-A300-4866-A3E7-4789F3389A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497095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362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5B0AA-AB13-4E85-BC68-6D6DFC5B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Sooo? Where are we? (Stacey Matrix)</a:t>
            </a:r>
          </a:p>
        </p:txBody>
      </p:sp>
      <p:pic>
        <p:nvPicPr>
          <p:cNvPr id="4" name="Espace réservé du contenu 9">
            <a:extLst>
              <a:ext uri="{FF2B5EF4-FFF2-40B4-BE49-F238E27FC236}">
                <a16:creationId xmlns:a16="http://schemas.microsoft.com/office/drawing/2014/main" id="{48835706-641C-4594-A197-9C0C99B8A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892" y="1845734"/>
            <a:ext cx="5354216" cy="4243215"/>
          </a:xfrm>
          <a:prstGeom prst="rect">
            <a:avLst/>
          </a:prstGeom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59F90BD8-8BA8-43C9-B35A-0EB75326FAF2}"/>
              </a:ext>
            </a:extLst>
          </p:cNvPr>
          <p:cNvSpPr/>
          <p:nvPr/>
        </p:nvSpPr>
        <p:spPr>
          <a:xfrm rot="3060000">
            <a:off x="4894678" y="3265949"/>
            <a:ext cx="3360687" cy="1321111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42"/>
              <a:gd name="connsiteY0" fmla="*/ 0 h 21600"/>
              <a:gd name="connsiteX1" fmla="*/ 18125 w 21642"/>
              <a:gd name="connsiteY1" fmla="*/ 0 h 21600"/>
              <a:gd name="connsiteX2" fmla="*/ 21600 w 21642"/>
              <a:gd name="connsiteY2" fmla="*/ 10800 h 21600"/>
              <a:gd name="connsiteX3" fmla="*/ 15997 w 21642"/>
              <a:gd name="connsiteY3" fmla="*/ 14546 h 21600"/>
              <a:gd name="connsiteX4" fmla="*/ 3475 w 21642"/>
              <a:gd name="connsiteY4" fmla="*/ 21600 h 21600"/>
              <a:gd name="connsiteX5" fmla="*/ 0 w 21642"/>
              <a:gd name="connsiteY5" fmla="*/ 10800 h 21600"/>
              <a:gd name="connsiteX6" fmla="*/ 3475 w 21642"/>
              <a:gd name="connsiteY6" fmla="*/ 0 h 21600"/>
              <a:gd name="connsiteX0" fmla="*/ 3543 w 21710"/>
              <a:gd name="connsiteY0" fmla="*/ 0 h 14555"/>
              <a:gd name="connsiteX1" fmla="*/ 18193 w 21710"/>
              <a:gd name="connsiteY1" fmla="*/ 0 h 14555"/>
              <a:gd name="connsiteX2" fmla="*/ 21668 w 21710"/>
              <a:gd name="connsiteY2" fmla="*/ 10800 h 14555"/>
              <a:gd name="connsiteX3" fmla="*/ 16065 w 21710"/>
              <a:gd name="connsiteY3" fmla="*/ 14546 h 14555"/>
              <a:gd name="connsiteX4" fmla="*/ 6366 w 21710"/>
              <a:gd name="connsiteY4" fmla="*/ 14555 h 14555"/>
              <a:gd name="connsiteX5" fmla="*/ 68 w 21710"/>
              <a:gd name="connsiteY5" fmla="*/ 10800 h 14555"/>
              <a:gd name="connsiteX6" fmla="*/ 3543 w 21710"/>
              <a:gd name="connsiteY6" fmla="*/ 0 h 14555"/>
              <a:gd name="connsiteX0" fmla="*/ 7759 w 25926"/>
              <a:gd name="connsiteY0" fmla="*/ 0 h 21357"/>
              <a:gd name="connsiteX1" fmla="*/ 22409 w 25926"/>
              <a:gd name="connsiteY1" fmla="*/ 0 h 21357"/>
              <a:gd name="connsiteX2" fmla="*/ 25884 w 25926"/>
              <a:gd name="connsiteY2" fmla="*/ 10800 h 21357"/>
              <a:gd name="connsiteX3" fmla="*/ 20281 w 25926"/>
              <a:gd name="connsiteY3" fmla="*/ 14546 h 21357"/>
              <a:gd name="connsiteX4" fmla="*/ 10582 w 25926"/>
              <a:gd name="connsiteY4" fmla="*/ 14555 h 21357"/>
              <a:gd name="connsiteX5" fmla="*/ 25 w 25926"/>
              <a:gd name="connsiteY5" fmla="*/ 20935 h 21357"/>
              <a:gd name="connsiteX6" fmla="*/ 7759 w 25926"/>
              <a:gd name="connsiteY6" fmla="*/ 0 h 21357"/>
              <a:gd name="connsiteX0" fmla="*/ 7759 w 33267"/>
              <a:gd name="connsiteY0" fmla="*/ 0 h 21357"/>
              <a:gd name="connsiteX1" fmla="*/ 22409 w 33267"/>
              <a:gd name="connsiteY1" fmla="*/ 0 h 21357"/>
              <a:gd name="connsiteX2" fmla="*/ 33258 w 33267"/>
              <a:gd name="connsiteY2" fmla="*/ 18685 h 21357"/>
              <a:gd name="connsiteX3" fmla="*/ 20281 w 33267"/>
              <a:gd name="connsiteY3" fmla="*/ 14546 h 21357"/>
              <a:gd name="connsiteX4" fmla="*/ 10582 w 33267"/>
              <a:gd name="connsiteY4" fmla="*/ 14555 h 21357"/>
              <a:gd name="connsiteX5" fmla="*/ 25 w 33267"/>
              <a:gd name="connsiteY5" fmla="*/ 20935 h 21357"/>
              <a:gd name="connsiteX6" fmla="*/ 7759 w 33267"/>
              <a:gd name="connsiteY6" fmla="*/ 0 h 21357"/>
              <a:gd name="connsiteX0" fmla="*/ 10317 w 35825"/>
              <a:gd name="connsiteY0" fmla="*/ 0 h 21537"/>
              <a:gd name="connsiteX1" fmla="*/ 24967 w 35825"/>
              <a:gd name="connsiteY1" fmla="*/ 0 h 21537"/>
              <a:gd name="connsiteX2" fmla="*/ 35816 w 35825"/>
              <a:gd name="connsiteY2" fmla="*/ 18685 h 21537"/>
              <a:gd name="connsiteX3" fmla="*/ 22839 w 35825"/>
              <a:gd name="connsiteY3" fmla="*/ 14546 h 21537"/>
              <a:gd name="connsiteX4" fmla="*/ 13140 w 35825"/>
              <a:gd name="connsiteY4" fmla="*/ 14555 h 21537"/>
              <a:gd name="connsiteX5" fmla="*/ 18 w 35825"/>
              <a:gd name="connsiteY5" fmla="*/ 21122 h 21537"/>
              <a:gd name="connsiteX6" fmla="*/ 10317 w 35825"/>
              <a:gd name="connsiteY6" fmla="*/ 0 h 21537"/>
              <a:gd name="connsiteX0" fmla="*/ 9136 w 35847"/>
              <a:gd name="connsiteY0" fmla="*/ 5768 h 21300"/>
              <a:gd name="connsiteX1" fmla="*/ 24989 w 35847"/>
              <a:gd name="connsiteY1" fmla="*/ 0 h 21300"/>
              <a:gd name="connsiteX2" fmla="*/ 35838 w 35847"/>
              <a:gd name="connsiteY2" fmla="*/ 18685 h 21300"/>
              <a:gd name="connsiteX3" fmla="*/ 22861 w 35847"/>
              <a:gd name="connsiteY3" fmla="*/ 14546 h 21300"/>
              <a:gd name="connsiteX4" fmla="*/ 13162 w 35847"/>
              <a:gd name="connsiteY4" fmla="*/ 14555 h 21300"/>
              <a:gd name="connsiteX5" fmla="*/ 40 w 35847"/>
              <a:gd name="connsiteY5" fmla="*/ 21122 h 21300"/>
              <a:gd name="connsiteX6" fmla="*/ 9136 w 35847"/>
              <a:gd name="connsiteY6" fmla="*/ 5768 h 21300"/>
              <a:gd name="connsiteX0" fmla="*/ 9136 w 35956"/>
              <a:gd name="connsiteY0" fmla="*/ 4277 h 19809"/>
              <a:gd name="connsiteX1" fmla="*/ 29009 w 35956"/>
              <a:gd name="connsiteY1" fmla="*/ 0 h 19809"/>
              <a:gd name="connsiteX2" fmla="*/ 35838 w 35956"/>
              <a:gd name="connsiteY2" fmla="*/ 17194 h 19809"/>
              <a:gd name="connsiteX3" fmla="*/ 22861 w 35956"/>
              <a:gd name="connsiteY3" fmla="*/ 13055 h 19809"/>
              <a:gd name="connsiteX4" fmla="*/ 13162 w 35956"/>
              <a:gd name="connsiteY4" fmla="*/ 13064 h 19809"/>
              <a:gd name="connsiteX5" fmla="*/ 40 w 35956"/>
              <a:gd name="connsiteY5" fmla="*/ 19631 h 19809"/>
              <a:gd name="connsiteX6" fmla="*/ 9136 w 35956"/>
              <a:gd name="connsiteY6" fmla="*/ 4277 h 19809"/>
              <a:gd name="connsiteX0" fmla="*/ 9136 w 40694"/>
              <a:gd name="connsiteY0" fmla="*/ 4277 h 19809"/>
              <a:gd name="connsiteX1" fmla="*/ 29009 w 40694"/>
              <a:gd name="connsiteY1" fmla="*/ 0 h 19809"/>
              <a:gd name="connsiteX2" fmla="*/ 40626 w 40694"/>
              <a:gd name="connsiteY2" fmla="*/ 13274 h 19809"/>
              <a:gd name="connsiteX3" fmla="*/ 22861 w 40694"/>
              <a:gd name="connsiteY3" fmla="*/ 13055 h 19809"/>
              <a:gd name="connsiteX4" fmla="*/ 13162 w 40694"/>
              <a:gd name="connsiteY4" fmla="*/ 13064 h 19809"/>
              <a:gd name="connsiteX5" fmla="*/ 40 w 40694"/>
              <a:gd name="connsiteY5" fmla="*/ 19631 h 19809"/>
              <a:gd name="connsiteX6" fmla="*/ 9136 w 40694"/>
              <a:gd name="connsiteY6" fmla="*/ 4277 h 19809"/>
              <a:gd name="connsiteX0" fmla="*/ 9078 w 40695"/>
              <a:gd name="connsiteY0" fmla="*/ 3178 h 19849"/>
              <a:gd name="connsiteX1" fmla="*/ 29010 w 40695"/>
              <a:gd name="connsiteY1" fmla="*/ 0 h 19849"/>
              <a:gd name="connsiteX2" fmla="*/ 40627 w 40695"/>
              <a:gd name="connsiteY2" fmla="*/ 13274 h 19849"/>
              <a:gd name="connsiteX3" fmla="*/ 22862 w 40695"/>
              <a:gd name="connsiteY3" fmla="*/ 13055 h 19849"/>
              <a:gd name="connsiteX4" fmla="*/ 13163 w 40695"/>
              <a:gd name="connsiteY4" fmla="*/ 13064 h 19849"/>
              <a:gd name="connsiteX5" fmla="*/ 41 w 40695"/>
              <a:gd name="connsiteY5" fmla="*/ 19631 h 19849"/>
              <a:gd name="connsiteX6" fmla="*/ 9078 w 40695"/>
              <a:gd name="connsiteY6" fmla="*/ 3178 h 19849"/>
              <a:gd name="connsiteX0" fmla="*/ 9078 w 48671"/>
              <a:gd name="connsiteY0" fmla="*/ 15911 h 32582"/>
              <a:gd name="connsiteX1" fmla="*/ 48268 w 48671"/>
              <a:gd name="connsiteY1" fmla="*/ 0 h 32582"/>
              <a:gd name="connsiteX2" fmla="*/ 40627 w 48671"/>
              <a:gd name="connsiteY2" fmla="*/ 26007 h 32582"/>
              <a:gd name="connsiteX3" fmla="*/ 22862 w 48671"/>
              <a:gd name="connsiteY3" fmla="*/ 25788 h 32582"/>
              <a:gd name="connsiteX4" fmla="*/ 13163 w 48671"/>
              <a:gd name="connsiteY4" fmla="*/ 25797 h 32582"/>
              <a:gd name="connsiteX5" fmla="*/ 41 w 48671"/>
              <a:gd name="connsiteY5" fmla="*/ 32364 h 32582"/>
              <a:gd name="connsiteX6" fmla="*/ 9078 w 48671"/>
              <a:gd name="connsiteY6" fmla="*/ 15911 h 32582"/>
              <a:gd name="connsiteX0" fmla="*/ 9078 w 50100"/>
              <a:gd name="connsiteY0" fmla="*/ 15911 h 32582"/>
              <a:gd name="connsiteX1" fmla="*/ 48268 w 50100"/>
              <a:gd name="connsiteY1" fmla="*/ 0 h 32582"/>
              <a:gd name="connsiteX2" fmla="*/ 47314 w 50100"/>
              <a:gd name="connsiteY2" fmla="*/ 21628 h 32582"/>
              <a:gd name="connsiteX3" fmla="*/ 22862 w 50100"/>
              <a:gd name="connsiteY3" fmla="*/ 25788 h 32582"/>
              <a:gd name="connsiteX4" fmla="*/ 13163 w 50100"/>
              <a:gd name="connsiteY4" fmla="*/ 25797 h 32582"/>
              <a:gd name="connsiteX5" fmla="*/ 41 w 50100"/>
              <a:gd name="connsiteY5" fmla="*/ 32364 h 32582"/>
              <a:gd name="connsiteX6" fmla="*/ 9078 w 50100"/>
              <a:gd name="connsiteY6" fmla="*/ 15911 h 32582"/>
              <a:gd name="connsiteX0" fmla="*/ 9078 w 55625"/>
              <a:gd name="connsiteY0" fmla="*/ 19504 h 36175"/>
              <a:gd name="connsiteX1" fmla="*/ 55167 w 55625"/>
              <a:gd name="connsiteY1" fmla="*/ 0 h 36175"/>
              <a:gd name="connsiteX2" fmla="*/ 47314 w 55625"/>
              <a:gd name="connsiteY2" fmla="*/ 25221 h 36175"/>
              <a:gd name="connsiteX3" fmla="*/ 22862 w 55625"/>
              <a:gd name="connsiteY3" fmla="*/ 29381 h 36175"/>
              <a:gd name="connsiteX4" fmla="*/ 13163 w 55625"/>
              <a:gd name="connsiteY4" fmla="*/ 29390 h 36175"/>
              <a:gd name="connsiteX5" fmla="*/ 41 w 55625"/>
              <a:gd name="connsiteY5" fmla="*/ 35957 h 36175"/>
              <a:gd name="connsiteX6" fmla="*/ 9078 w 55625"/>
              <a:gd name="connsiteY6" fmla="*/ 19504 h 36175"/>
              <a:gd name="connsiteX0" fmla="*/ 9078 w 55625"/>
              <a:gd name="connsiteY0" fmla="*/ 19504 h 36175"/>
              <a:gd name="connsiteX1" fmla="*/ 55167 w 55625"/>
              <a:gd name="connsiteY1" fmla="*/ 0 h 36175"/>
              <a:gd name="connsiteX2" fmla="*/ 47314 w 55625"/>
              <a:gd name="connsiteY2" fmla="*/ 25221 h 36175"/>
              <a:gd name="connsiteX3" fmla="*/ 22862 w 55625"/>
              <a:gd name="connsiteY3" fmla="*/ 29381 h 36175"/>
              <a:gd name="connsiteX4" fmla="*/ 13163 w 55625"/>
              <a:gd name="connsiteY4" fmla="*/ 29390 h 36175"/>
              <a:gd name="connsiteX5" fmla="*/ 41 w 55625"/>
              <a:gd name="connsiteY5" fmla="*/ 35957 h 36175"/>
              <a:gd name="connsiteX6" fmla="*/ 9078 w 55625"/>
              <a:gd name="connsiteY6" fmla="*/ 19504 h 3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5" h="36175">
                <a:moveTo>
                  <a:pt x="9078" y="19504"/>
                </a:moveTo>
                <a:cubicBezTo>
                  <a:pt x="15722" y="18445"/>
                  <a:pt x="43831" y="11133"/>
                  <a:pt x="55167" y="0"/>
                </a:cubicBezTo>
                <a:cubicBezTo>
                  <a:pt x="57086" y="0"/>
                  <a:pt x="52698" y="20324"/>
                  <a:pt x="47314" y="25221"/>
                </a:cubicBezTo>
                <a:cubicBezTo>
                  <a:pt x="41930" y="30118"/>
                  <a:pt x="24781" y="29381"/>
                  <a:pt x="22862" y="29381"/>
                </a:cubicBezTo>
                <a:lnTo>
                  <a:pt x="13163" y="29390"/>
                </a:lnTo>
                <a:cubicBezTo>
                  <a:pt x="11244" y="29390"/>
                  <a:pt x="722" y="37605"/>
                  <a:pt x="41" y="35957"/>
                </a:cubicBezTo>
                <a:cubicBezTo>
                  <a:pt x="-640" y="34309"/>
                  <a:pt x="7159" y="19504"/>
                  <a:pt x="9078" y="19504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Somewhere here</a:t>
            </a:r>
          </a:p>
        </p:txBody>
      </p:sp>
    </p:spTree>
    <p:extLst>
      <p:ext uri="{BB962C8B-B14F-4D97-AF65-F5344CB8AC3E}">
        <p14:creationId xmlns:p14="http://schemas.microsoft.com/office/powerpoint/2010/main" val="236735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083182-92A6-4918-96FD-DAF2712D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What is the situation?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Why is a solution needed?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31A6D3D-26E2-470B-8040-1F498BD86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746151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622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30754-1CFB-48F0-8057-FA31C9D1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What are our expectations?</a:t>
            </a:r>
            <a:endParaRPr lang="en-US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1E7B53E-8A78-41BE-AD7B-75A272719E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67005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225750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Microsoft Office PowerPoint</Application>
  <PresentationFormat>Breitbild</PresentationFormat>
  <Paragraphs>75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Rétrospective</vt:lpstr>
      <vt:lpstr>Chatbot for supporting students at FHNW</vt:lpstr>
      <vt:lpstr>What is the objective of our project?</vt:lpstr>
      <vt:lpstr>Why our project is appropriate?</vt:lpstr>
      <vt:lpstr>Stacey Matrix: Is the WHO defined? </vt:lpstr>
      <vt:lpstr>Stacey Matrix: What about the WHAT? </vt:lpstr>
      <vt:lpstr>Stacey Matrix: How? </vt:lpstr>
      <vt:lpstr>Sooo? Where are we? (Stacey Matrix)</vt:lpstr>
      <vt:lpstr>What is the situation?  Why is a solution needed?</vt:lpstr>
      <vt:lpstr>What are our expectations?</vt:lpstr>
      <vt:lpstr>Question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for supporting students at FHNW</dc:title>
  <dc:creator>Polin Franck (s)</dc:creator>
  <cp:lastModifiedBy>simon drabert</cp:lastModifiedBy>
  <cp:revision>11</cp:revision>
  <dcterms:created xsi:type="dcterms:W3CDTF">2019-10-04T10:42:45Z</dcterms:created>
  <dcterms:modified xsi:type="dcterms:W3CDTF">2019-10-04T14:00:52Z</dcterms:modified>
</cp:coreProperties>
</file>