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71" r:id="rId3"/>
    <p:sldId id="270" r:id="rId4"/>
    <p:sldId id="272" r:id="rId5"/>
    <p:sldId id="273" r:id="rId6"/>
    <p:sldId id="275" r:id="rId7"/>
    <p:sldId id="276" r:id="rId8"/>
    <p:sldId id="277" r:id="rId9"/>
    <p:sldId id="263" r:id="rId10"/>
    <p:sldId id="278" r:id="rId11"/>
    <p:sldId id="279" r:id="rId12"/>
    <p:sldId id="266" r:id="rId13"/>
    <p:sldId id="264" r:id="rId14"/>
    <p:sldId id="280" r:id="rId15"/>
    <p:sldId id="281" r:id="rId16"/>
    <p:sldId id="27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Vogel" userId="ee30c02376b44bd2" providerId="LiveId" clId="{F71069C9-783C-4B33-AEF9-A3762ADCAC65}"/>
    <pc:docChg chg="modSld">
      <pc:chgData name="Chris Vogel" userId="ee30c02376b44bd2" providerId="LiveId" clId="{F71069C9-783C-4B33-AEF9-A3762ADCAC65}" dt="2019-12-11T09:52:31.690" v="1" actId="113"/>
      <pc:docMkLst>
        <pc:docMk/>
      </pc:docMkLst>
      <pc:sldChg chg="modSp">
        <pc:chgData name="Chris Vogel" userId="ee30c02376b44bd2" providerId="LiveId" clId="{F71069C9-783C-4B33-AEF9-A3762ADCAC65}" dt="2019-12-11T09:52:31.690" v="1" actId="113"/>
        <pc:sldMkLst>
          <pc:docMk/>
          <pc:sldMk cId="217475261" sldId="272"/>
        </pc:sldMkLst>
        <pc:spChg chg="mod">
          <ac:chgData name="Chris Vogel" userId="ee30c02376b44bd2" providerId="LiveId" clId="{F71069C9-783C-4B33-AEF9-A3762ADCAC65}" dt="2019-12-11T09:52:31.690" v="1" actId="113"/>
          <ac:spMkLst>
            <pc:docMk/>
            <pc:sldMk cId="217475261" sldId="272"/>
            <ac:spMk id="2" creationId="{6ABE286E-7992-4B00-B694-2883D3E7E5E4}"/>
          </ac:spMkLst>
        </pc:spChg>
      </pc:sldChg>
    </pc:docChg>
  </pc:docChgLst>
  <pc:docChgLst>
    <pc:chgData name="Franck Polin" userId="f3a2e042413df15c" providerId="LiveId" clId="{17205624-232A-4C73-B861-C50D8EE42BAD}"/>
    <pc:docChg chg="modSld">
      <pc:chgData name="Franck Polin" userId="f3a2e042413df15c" providerId="LiveId" clId="{17205624-232A-4C73-B861-C50D8EE42BAD}" dt="2019-12-09T16:02:21.891" v="147" actId="207"/>
      <pc:docMkLst>
        <pc:docMk/>
      </pc:docMkLst>
      <pc:sldChg chg="modSp">
        <pc:chgData name="Franck Polin" userId="f3a2e042413df15c" providerId="LiveId" clId="{17205624-232A-4C73-B861-C50D8EE42BAD}" dt="2019-12-09T16:02:21.891" v="147" actId="207"/>
        <pc:sldMkLst>
          <pc:docMk/>
          <pc:sldMk cId="1886036394" sldId="274"/>
        </pc:sldMkLst>
        <pc:graphicFrameChg chg="mod">
          <ac:chgData name="Franck Polin" userId="f3a2e042413df15c" providerId="LiveId" clId="{17205624-232A-4C73-B861-C50D8EE42BAD}" dt="2019-12-09T16:02:21.891" v="147" actId="207"/>
          <ac:graphicFrameMkLst>
            <pc:docMk/>
            <pc:sldMk cId="1886036394" sldId="274"/>
            <ac:graphicFrameMk id="5" creationId="{0F0358C2-BE38-4025-B803-64408DAB5941}"/>
          </ac:graphicFrameMkLst>
        </pc:graphicFrameChg>
      </pc:sldChg>
      <pc:sldChg chg="modSp">
        <pc:chgData name="Franck Polin" userId="f3a2e042413df15c" providerId="LiveId" clId="{17205624-232A-4C73-B861-C50D8EE42BAD}" dt="2019-12-09T16:00:27.079" v="119" actId="207"/>
        <pc:sldMkLst>
          <pc:docMk/>
          <pc:sldMk cId="380738260" sldId="281"/>
        </pc:sldMkLst>
        <pc:graphicFrameChg chg="mod">
          <ac:chgData name="Franck Polin" userId="f3a2e042413df15c" providerId="LiveId" clId="{17205624-232A-4C73-B861-C50D8EE42BAD}" dt="2019-12-09T16:00:27.079" v="119" actId="207"/>
          <ac:graphicFrameMkLst>
            <pc:docMk/>
            <pc:sldMk cId="380738260" sldId="281"/>
            <ac:graphicFrameMk id="5" creationId="{E9229519-ECE5-4E6B-99F1-37F357D7230D}"/>
          </ac:graphicFrameMkLst>
        </pc:graphicFrameChg>
      </pc:sldChg>
    </pc:docChg>
  </pc:docChgLst>
  <pc:docChgLst>
    <pc:chgData name="Franck Polin" userId="f3a2e042413df15c" providerId="Windows Live" clId="Web-{906AA4F1-234A-426D-A443-552C6C5D424C}"/>
    <pc:docChg chg="modSld">
      <pc:chgData name="Franck Polin" userId="f3a2e042413df15c" providerId="Windows Live" clId="Web-{906AA4F1-234A-426D-A443-552C6C5D424C}" dt="2019-12-09T10:59:30.090" v="7" actId="20577"/>
      <pc:docMkLst>
        <pc:docMk/>
      </pc:docMkLst>
      <pc:sldChg chg="modSp">
        <pc:chgData name="Franck Polin" userId="f3a2e042413df15c" providerId="Windows Live" clId="Web-{906AA4F1-234A-426D-A443-552C6C5D424C}" dt="2019-12-09T10:58:40.980" v="2" actId="20577"/>
        <pc:sldMkLst>
          <pc:docMk/>
          <pc:sldMk cId="661762464" sldId="263"/>
        </pc:sldMkLst>
        <pc:spChg chg="mod">
          <ac:chgData name="Franck Polin" userId="f3a2e042413df15c" providerId="Windows Live" clId="Web-{906AA4F1-234A-426D-A443-552C6C5D424C}" dt="2019-12-09T10:58:40.980" v="2" actId="20577"/>
          <ac:spMkLst>
            <pc:docMk/>
            <pc:sldMk cId="661762464" sldId="263"/>
            <ac:spMk id="2" creationId="{BEADE62B-7AC3-4C97-A671-B1EA279BA5F1}"/>
          </ac:spMkLst>
        </pc:spChg>
      </pc:sldChg>
      <pc:sldChg chg="modSp">
        <pc:chgData name="Franck Polin" userId="f3a2e042413df15c" providerId="Windows Live" clId="Web-{906AA4F1-234A-426D-A443-552C6C5D424C}" dt="2019-12-09T10:59:30.090" v="7" actId="20577"/>
        <pc:sldMkLst>
          <pc:docMk/>
          <pc:sldMk cId="380738260" sldId="281"/>
        </pc:sldMkLst>
        <pc:graphicFrameChg chg="modGraphic">
          <ac:chgData name="Franck Polin" userId="f3a2e042413df15c" providerId="Windows Live" clId="Web-{906AA4F1-234A-426D-A443-552C6C5D424C}" dt="2019-12-09T10:59:30.090" v="7" actId="20577"/>
          <ac:graphicFrameMkLst>
            <pc:docMk/>
            <pc:sldMk cId="380738260" sldId="281"/>
            <ac:graphicFrameMk id="5" creationId="{E9229519-ECE5-4E6B-99F1-37F357D7230D}"/>
          </ac:graphicFrameMkLst>
        </pc:graphicFrame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25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BA79B-D0B5-47A9-9D17-AF4ED8B24424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4E46E-B27C-48E9-B89F-63E1C376A8E3}">
      <dgm:prSet phldrT="[Texte]"/>
      <dgm:spPr/>
      <dgm:t>
        <a:bodyPr/>
        <a:lstStyle/>
        <a:p>
          <a:r>
            <a:rPr lang="en-US"/>
            <a:t>Patterns of problem elements</a:t>
          </a:r>
        </a:p>
      </dgm:t>
    </dgm:pt>
    <dgm:pt modelId="{7F4F16A7-E067-447B-98E8-3B5C89764A46}" type="parTrans" cxnId="{65AD2D03-52F7-482F-8E40-27341FCA3E89}">
      <dgm:prSet/>
      <dgm:spPr/>
      <dgm:t>
        <a:bodyPr/>
        <a:lstStyle/>
        <a:p>
          <a:endParaRPr lang="en-US"/>
        </a:p>
      </dgm:t>
    </dgm:pt>
    <dgm:pt modelId="{D7F28889-3CF6-41E7-8B8C-A2BA4BDD6A8C}" type="sibTrans" cxnId="{65AD2D03-52F7-482F-8E40-27341FCA3E89}">
      <dgm:prSet/>
      <dgm:spPr/>
      <dgm:t>
        <a:bodyPr/>
        <a:lstStyle/>
        <a:p>
          <a:endParaRPr lang="en-US"/>
        </a:p>
      </dgm:t>
    </dgm:pt>
    <dgm:pt modelId="{8BAF46A3-87B7-4218-927E-8639B2D41791}">
      <dgm:prSet phldrT="[Texte]"/>
      <dgm:spPr/>
      <dgm:t>
        <a:bodyPr/>
        <a:lstStyle/>
        <a:p>
          <a:r>
            <a:rPr lang="en-US"/>
            <a:t>Solution elements</a:t>
          </a:r>
        </a:p>
      </dgm:t>
    </dgm:pt>
    <dgm:pt modelId="{59D1C1B3-490A-4CFE-A484-46AA0B0E4E5D}" type="parTrans" cxnId="{04E4D16F-1C24-427E-97F5-795F6210F6C2}">
      <dgm:prSet/>
      <dgm:spPr/>
      <dgm:t>
        <a:bodyPr/>
        <a:lstStyle/>
        <a:p>
          <a:endParaRPr lang="en-US"/>
        </a:p>
      </dgm:t>
    </dgm:pt>
    <dgm:pt modelId="{457DE56D-AEC1-4CF8-AC62-D0B7C4AFFCFE}" type="sibTrans" cxnId="{04E4D16F-1C24-427E-97F5-795F6210F6C2}">
      <dgm:prSet/>
      <dgm:spPr/>
      <dgm:t>
        <a:bodyPr/>
        <a:lstStyle/>
        <a:p>
          <a:endParaRPr lang="en-US"/>
        </a:p>
      </dgm:t>
    </dgm:pt>
    <dgm:pt modelId="{E59897A5-250C-4C8A-9BF4-40EE21D7568E}" type="pres">
      <dgm:prSet presAssocID="{4DABA79B-D0B5-47A9-9D17-AF4ED8B24424}" presName="diagram" presStyleCnt="0">
        <dgm:presLayoutVars>
          <dgm:dir/>
          <dgm:resizeHandles val="exact"/>
        </dgm:presLayoutVars>
      </dgm:prSet>
      <dgm:spPr/>
    </dgm:pt>
    <dgm:pt modelId="{FDF616A3-81A8-4275-AA55-80EF4986D2DC}" type="pres">
      <dgm:prSet presAssocID="{AAA4E46E-B27C-48E9-B89F-63E1C376A8E3}" presName="arrow" presStyleLbl="node1" presStyleIdx="0" presStyleCnt="2">
        <dgm:presLayoutVars>
          <dgm:bulletEnabled val="1"/>
        </dgm:presLayoutVars>
      </dgm:prSet>
      <dgm:spPr/>
    </dgm:pt>
    <dgm:pt modelId="{B5CCB22D-DFD4-4D97-857C-23498C602D28}" type="pres">
      <dgm:prSet presAssocID="{8BAF46A3-87B7-4218-927E-8639B2D41791}" presName="arrow" presStyleLbl="node1" presStyleIdx="1" presStyleCnt="2">
        <dgm:presLayoutVars>
          <dgm:bulletEnabled val="1"/>
        </dgm:presLayoutVars>
      </dgm:prSet>
      <dgm:spPr/>
    </dgm:pt>
  </dgm:ptLst>
  <dgm:cxnLst>
    <dgm:cxn modelId="{65AD2D03-52F7-482F-8E40-27341FCA3E89}" srcId="{4DABA79B-D0B5-47A9-9D17-AF4ED8B24424}" destId="{AAA4E46E-B27C-48E9-B89F-63E1C376A8E3}" srcOrd="0" destOrd="0" parTransId="{7F4F16A7-E067-447B-98E8-3B5C89764A46}" sibTransId="{D7F28889-3CF6-41E7-8B8C-A2BA4BDD6A8C}"/>
    <dgm:cxn modelId="{C1F1223B-00FD-4785-93F0-2F853FC8EEE5}" type="presOf" srcId="{AAA4E46E-B27C-48E9-B89F-63E1C376A8E3}" destId="{FDF616A3-81A8-4275-AA55-80EF4986D2DC}" srcOrd="0" destOrd="0" presId="urn:microsoft.com/office/officeart/2005/8/layout/arrow5"/>
    <dgm:cxn modelId="{04E4D16F-1C24-427E-97F5-795F6210F6C2}" srcId="{4DABA79B-D0B5-47A9-9D17-AF4ED8B24424}" destId="{8BAF46A3-87B7-4218-927E-8639B2D41791}" srcOrd="1" destOrd="0" parTransId="{59D1C1B3-490A-4CFE-A484-46AA0B0E4E5D}" sibTransId="{457DE56D-AEC1-4CF8-AC62-D0B7C4AFFCFE}"/>
    <dgm:cxn modelId="{EE2F37AF-3DDD-4B34-BD52-88C968BDBE24}" type="presOf" srcId="{8BAF46A3-87B7-4218-927E-8639B2D41791}" destId="{B5CCB22D-DFD4-4D97-857C-23498C602D28}" srcOrd="0" destOrd="0" presId="urn:microsoft.com/office/officeart/2005/8/layout/arrow5"/>
    <dgm:cxn modelId="{0C9367F1-CA4B-4191-8EC1-C2207A34246F}" type="presOf" srcId="{4DABA79B-D0B5-47A9-9D17-AF4ED8B24424}" destId="{E59897A5-250C-4C8A-9BF4-40EE21D7568E}" srcOrd="0" destOrd="0" presId="urn:microsoft.com/office/officeart/2005/8/layout/arrow5"/>
    <dgm:cxn modelId="{9B57E8D6-6A3E-4FE4-B3BB-71247F64C16C}" type="presParOf" srcId="{E59897A5-250C-4C8A-9BF4-40EE21D7568E}" destId="{FDF616A3-81A8-4275-AA55-80EF4986D2DC}" srcOrd="0" destOrd="0" presId="urn:microsoft.com/office/officeart/2005/8/layout/arrow5"/>
    <dgm:cxn modelId="{E1157CFA-1A4C-47FC-9610-C5329ADDB01B}" type="presParOf" srcId="{E59897A5-250C-4C8A-9BF4-40EE21D7568E}" destId="{B5CCB22D-DFD4-4D97-857C-23498C602D28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16F48-CB36-48F0-B322-412D1B2427D6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36529721-22C1-47F0-B0CA-F5826DEEBBEC}">
      <dgm:prSet phldrT="[Texte]"/>
      <dgm:spPr/>
      <dgm:t>
        <a:bodyPr/>
        <a:lstStyle/>
        <a:p>
          <a:r>
            <a:rPr lang="en-US"/>
            <a:t>Question</a:t>
          </a:r>
        </a:p>
      </dgm:t>
    </dgm:pt>
    <dgm:pt modelId="{6A641699-C92B-47CE-8D8C-E968DFE10800}" type="parTrans" cxnId="{352A4D38-3472-4873-AF1F-3135D5345148}">
      <dgm:prSet/>
      <dgm:spPr/>
      <dgm:t>
        <a:bodyPr/>
        <a:lstStyle/>
        <a:p>
          <a:endParaRPr lang="en-US"/>
        </a:p>
      </dgm:t>
    </dgm:pt>
    <dgm:pt modelId="{9FD3400A-5FF4-4372-8306-ADA10644123A}" type="sibTrans" cxnId="{352A4D38-3472-4873-AF1F-3135D5345148}">
      <dgm:prSet/>
      <dgm:spPr/>
      <dgm:t>
        <a:bodyPr/>
        <a:lstStyle/>
        <a:p>
          <a:endParaRPr lang="en-US"/>
        </a:p>
      </dgm:t>
    </dgm:pt>
    <dgm:pt modelId="{774B8443-56D4-4791-A6B3-8F483EE487D2}">
      <dgm:prSet phldrT="[Texte]"/>
      <dgm:spPr/>
      <dgm:t>
        <a:bodyPr/>
        <a:lstStyle/>
        <a:p>
          <a:r>
            <a:rPr lang="en-US"/>
            <a:t>Answer</a:t>
          </a:r>
        </a:p>
      </dgm:t>
    </dgm:pt>
    <dgm:pt modelId="{F06CB70E-69FC-4162-ABF2-6B414A22A35C}" type="parTrans" cxnId="{C5D73B8D-530A-4C1B-97BB-FECDCA3CF368}">
      <dgm:prSet/>
      <dgm:spPr/>
      <dgm:t>
        <a:bodyPr/>
        <a:lstStyle/>
        <a:p>
          <a:endParaRPr lang="en-US"/>
        </a:p>
      </dgm:t>
    </dgm:pt>
    <dgm:pt modelId="{708F68EC-811B-442A-824E-4099FDFF1546}" type="sibTrans" cxnId="{C5D73B8D-530A-4C1B-97BB-FECDCA3CF368}">
      <dgm:prSet/>
      <dgm:spPr/>
      <dgm:t>
        <a:bodyPr/>
        <a:lstStyle/>
        <a:p>
          <a:endParaRPr lang="en-US"/>
        </a:p>
      </dgm:t>
    </dgm:pt>
    <dgm:pt modelId="{CCFEA205-1622-474F-9100-E114ACFF2A13}">
      <dgm:prSet phldrT="[Texte]"/>
      <dgm:spPr/>
      <dgm:t>
        <a:bodyPr/>
        <a:lstStyle/>
        <a:p>
          <a:r>
            <a:rPr lang="en-US"/>
            <a:t>Conversation</a:t>
          </a:r>
        </a:p>
      </dgm:t>
    </dgm:pt>
    <dgm:pt modelId="{54A3D4F1-3398-4D82-A226-44B0A3ADA1F5}" type="parTrans" cxnId="{A20964C4-9641-4F7A-B0D6-5591FC6026BA}">
      <dgm:prSet/>
      <dgm:spPr/>
      <dgm:t>
        <a:bodyPr/>
        <a:lstStyle/>
        <a:p>
          <a:endParaRPr lang="en-US"/>
        </a:p>
      </dgm:t>
    </dgm:pt>
    <dgm:pt modelId="{85DB684C-763F-4045-A506-FE43FAD10799}" type="sibTrans" cxnId="{A20964C4-9641-4F7A-B0D6-5591FC6026BA}">
      <dgm:prSet/>
      <dgm:spPr/>
      <dgm:t>
        <a:bodyPr/>
        <a:lstStyle/>
        <a:p>
          <a:endParaRPr lang="en-US"/>
        </a:p>
      </dgm:t>
    </dgm:pt>
    <dgm:pt modelId="{6BBBFF02-D675-42AF-B521-0FF09D05D8B4}" type="pres">
      <dgm:prSet presAssocID="{B5716F48-CB36-48F0-B322-412D1B2427D6}" presName="Name0" presStyleCnt="0">
        <dgm:presLayoutVars>
          <dgm:dir/>
          <dgm:resizeHandles val="exact"/>
        </dgm:presLayoutVars>
      </dgm:prSet>
      <dgm:spPr/>
    </dgm:pt>
    <dgm:pt modelId="{1DFDD579-F5C3-4707-9656-C4B6CCE7A985}" type="pres">
      <dgm:prSet presAssocID="{B5716F48-CB36-48F0-B322-412D1B2427D6}" presName="vNodes" presStyleCnt="0"/>
      <dgm:spPr/>
    </dgm:pt>
    <dgm:pt modelId="{805D3C30-D00E-444B-9334-860F46CC462C}" type="pres">
      <dgm:prSet presAssocID="{36529721-22C1-47F0-B0CA-F5826DEEBBEC}" presName="node" presStyleLbl="node1" presStyleIdx="0" presStyleCnt="3">
        <dgm:presLayoutVars>
          <dgm:bulletEnabled val="1"/>
        </dgm:presLayoutVars>
      </dgm:prSet>
      <dgm:spPr/>
    </dgm:pt>
    <dgm:pt modelId="{A29646F5-3444-4531-8ABC-127920CAF307}" type="pres">
      <dgm:prSet presAssocID="{9FD3400A-5FF4-4372-8306-ADA10644123A}" presName="spacerT" presStyleCnt="0"/>
      <dgm:spPr/>
    </dgm:pt>
    <dgm:pt modelId="{AA75FCD7-BCB2-4DDD-A25D-1778CE65D466}" type="pres">
      <dgm:prSet presAssocID="{9FD3400A-5FF4-4372-8306-ADA10644123A}" presName="sibTrans" presStyleLbl="sibTrans2D1" presStyleIdx="0" presStyleCnt="2"/>
      <dgm:spPr/>
    </dgm:pt>
    <dgm:pt modelId="{9A9EFBA2-DDBA-4C12-B2F8-64BC6B3FAE9D}" type="pres">
      <dgm:prSet presAssocID="{9FD3400A-5FF4-4372-8306-ADA10644123A}" presName="spacerB" presStyleCnt="0"/>
      <dgm:spPr/>
    </dgm:pt>
    <dgm:pt modelId="{F3521007-8A10-4B89-B7F7-BD77ECA63AB5}" type="pres">
      <dgm:prSet presAssocID="{774B8443-56D4-4791-A6B3-8F483EE487D2}" presName="node" presStyleLbl="node1" presStyleIdx="1" presStyleCnt="3">
        <dgm:presLayoutVars>
          <dgm:bulletEnabled val="1"/>
        </dgm:presLayoutVars>
      </dgm:prSet>
      <dgm:spPr/>
    </dgm:pt>
    <dgm:pt modelId="{6C299C29-D5C0-4408-90D5-1A8C4721B2AA}" type="pres">
      <dgm:prSet presAssocID="{B5716F48-CB36-48F0-B322-412D1B2427D6}" presName="sibTransLast" presStyleLbl="sibTrans2D1" presStyleIdx="1" presStyleCnt="2"/>
      <dgm:spPr/>
    </dgm:pt>
    <dgm:pt modelId="{4B48FDCF-E0F7-4694-A899-48242FBB1818}" type="pres">
      <dgm:prSet presAssocID="{B5716F48-CB36-48F0-B322-412D1B2427D6}" presName="connectorText" presStyleLbl="sibTrans2D1" presStyleIdx="1" presStyleCnt="2"/>
      <dgm:spPr/>
    </dgm:pt>
    <dgm:pt modelId="{B14C12F4-1F0B-4582-929C-BE55773AD995}" type="pres">
      <dgm:prSet presAssocID="{B5716F48-CB36-48F0-B322-412D1B2427D6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C79E3937-57C4-4EEB-9B46-E6886D692D81}" type="presOf" srcId="{CCFEA205-1622-474F-9100-E114ACFF2A13}" destId="{B14C12F4-1F0B-4582-929C-BE55773AD995}" srcOrd="0" destOrd="0" presId="urn:microsoft.com/office/officeart/2005/8/layout/equation2"/>
    <dgm:cxn modelId="{6B126837-C7E0-46CB-8375-1E7F7EE88EE9}" type="presOf" srcId="{708F68EC-811B-442A-824E-4099FDFF1546}" destId="{6C299C29-D5C0-4408-90D5-1A8C4721B2AA}" srcOrd="0" destOrd="0" presId="urn:microsoft.com/office/officeart/2005/8/layout/equation2"/>
    <dgm:cxn modelId="{352A4D38-3472-4873-AF1F-3135D5345148}" srcId="{B5716F48-CB36-48F0-B322-412D1B2427D6}" destId="{36529721-22C1-47F0-B0CA-F5826DEEBBEC}" srcOrd="0" destOrd="0" parTransId="{6A641699-C92B-47CE-8D8C-E968DFE10800}" sibTransId="{9FD3400A-5FF4-4372-8306-ADA10644123A}"/>
    <dgm:cxn modelId="{C5D73B8D-530A-4C1B-97BB-FECDCA3CF368}" srcId="{B5716F48-CB36-48F0-B322-412D1B2427D6}" destId="{774B8443-56D4-4791-A6B3-8F483EE487D2}" srcOrd="1" destOrd="0" parTransId="{F06CB70E-69FC-4162-ABF2-6B414A22A35C}" sibTransId="{708F68EC-811B-442A-824E-4099FDFF1546}"/>
    <dgm:cxn modelId="{C9164FAF-07D6-498B-B9E4-BA485AF69FFB}" type="presOf" srcId="{708F68EC-811B-442A-824E-4099FDFF1546}" destId="{4B48FDCF-E0F7-4694-A899-48242FBB1818}" srcOrd="1" destOrd="0" presId="urn:microsoft.com/office/officeart/2005/8/layout/equation2"/>
    <dgm:cxn modelId="{C279F5BA-E5BE-4037-9350-CDE2B3853BA4}" type="presOf" srcId="{B5716F48-CB36-48F0-B322-412D1B2427D6}" destId="{6BBBFF02-D675-42AF-B521-0FF09D05D8B4}" srcOrd="0" destOrd="0" presId="urn:microsoft.com/office/officeart/2005/8/layout/equation2"/>
    <dgm:cxn modelId="{669B28C2-A1E3-412C-93D2-B8A3F30EF98C}" type="presOf" srcId="{36529721-22C1-47F0-B0CA-F5826DEEBBEC}" destId="{805D3C30-D00E-444B-9334-860F46CC462C}" srcOrd="0" destOrd="0" presId="urn:microsoft.com/office/officeart/2005/8/layout/equation2"/>
    <dgm:cxn modelId="{A20964C4-9641-4F7A-B0D6-5591FC6026BA}" srcId="{B5716F48-CB36-48F0-B322-412D1B2427D6}" destId="{CCFEA205-1622-474F-9100-E114ACFF2A13}" srcOrd="2" destOrd="0" parTransId="{54A3D4F1-3398-4D82-A226-44B0A3ADA1F5}" sibTransId="{85DB684C-763F-4045-A506-FE43FAD10799}"/>
    <dgm:cxn modelId="{A1B316CC-DE41-423B-879D-0FB4DEF9026A}" type="presOf" srcId="{9FD3400A-5FF4-4372-8306-ADA10644123A}" destId="{AA75FCD7-BCB2-4DDD-A25D-1778CE65D466}" srcOrd="0" destOrd="0" presId="urn:microsoft.com/office/officeart/2005/8/layout/equation2"/>
    <dgm:cxn modelId="{2A42BAE4-DD84-4FC6-9CA2-F9A52BA371BE}" type="presOf" srcId="{774B8443-56D4-4791-A6B3-8F483EE487D2}" destId="{F3521007-8A10-4B89-B7F7-BD77ECA63AB5}" srcOrd="0" destOrd="0" presId="urn:microsoft.com/office/officeart/2005/8/layout/equation2"/>
    <dgm:cxn modelId="{43A62548-D49D-4373-8DA0-ED7ACF83E2D1}" type="presParOf" srcId="{6BBBFF02-D675-42AF-B521-0FF09D05D8B4}" destId="{1DFDD579-F5C3-4707-9656-C4B6CCE7A985}" srcOrd="0" destOrd="0" presId="urn:microsoft.com/office/officeart/2005/8/layout/equation2"/>
    <dgm:cxn modelId="{D7FF055C-2392-4DF0-8215-E151DEB8030E}" type="presParOf" srcId="{1DFDD579-F5C3-4707-9656-C4B6CCE7A985}" destId="{805D3C30-D00E-444B-9334-860F46CC462C}" srcOrd="0" destOrd="0" presId="urn:microsoft.com/office/officeart/2005/8/layout/equation2"/>
    <dgm:cxn modelId="{FE918BA3-6FB1-4000-BCDE-ABE4DCD43804}" type="presParOf" srcId="{1DFDD579-F5C3-4707-9656-C4B6CCE7A985}" destId="{A29646F5-3444-4531-8ABC-127920CAF307}" srcOrd="1" destOrd="0" presId="urn:microsoft.com/office/officeart/2005/8/layout/equation2"/>
    <dgm:cxn modelId="{14E86409-560A-4A99-8576-73299F318421}" type="presParOf" srcId="{1DFDD579-F5C3-4707-9656-C4B6CCE7A985}" destId="{AA75FCD7-BCB2-4DDD-A25D-1778CE65D466}" srcOrd="2" destOrd="0" presId="urn:microsoft.com/office/officeart/2005/8/layout/equation2"/>
    <dgm:cxn modelId="{DE3762D4-CDCF-43B6-A632-639F20001068}" type="presParOf" srcId="{1DFDD579-F5C3-4707-9656-C4B6CCE7A985}" destId="{9A9EFBA2-DDBA-4C12-B2F8-64BC6B3FAE9D}" srcOrd="3" destOrd="0" presId="urn:microsoft.com/office/officeart/2005/8/layout/equation2"/>
    <dgm:cxn modelId="{8EE205F0-13FE-4448-A9ED-7B2FA2BE4389}" type="presParOf" srcId="{1DFDD579-F5C3-4707-9656-C4B6CCE7A985}" destId="{F3521007-8A10-4B89-B7F7-BD77ECA63AB5}" srcOrd="4" destOrd="0" presId="urn:microsoft.com/office/officeart/2005/8/layout/equation2"/>
    <dgm:cxn modelId="{51386B4E-AD54-40AD-A28D-B8B2294AC089}" type="presParOf" srcId="{6BBBFF02-D675-42AF-B521-0FF09D05D8B4}" destId="{6C299C29-D5C0-4408-90D5-1A8C4721B2AA}" srcOrd="1" destOrd="0" presId="urn:microsoft.com/office/officeart/2005/8/layout/equation2"/>
    <dgm:cxn modelId="{693BF302-369C-49C4-A924-6E8C6BF5D442}" type="presParOf" srcId="{6C299C29-D5C0-4408-90D5-1A8C4721B2AA}" destId="{4B48FDCF-E0F7-4694-A899-48242FBB1818}" srcOrd="0" destOrd="0" presId="urn:microsoft.com/office/officeart/2005/8/layout/equation2"/>
    <dgm:cxn modelId="{850F8330-C576-43A6-99A7-643FEC890355}" type="presParOf" srcId="{6BBBFF02-D675-42AF-B521-0FF09D05D8B4}" destId="{B14C12F4-1F0B-4582-929C-BE55773AD99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ABA79B-D0B5-47A9-9D17-AF4ED8B24424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4E46E-B27C-48E9-B89F-63E1C376A8E3}">
      <dgm:prSet phldrT="[Texte]"/>
      <dgm:spPr/>
      <dgm:t>
        <a:bodyPr/>
        <a:lstStyle/>
        <a:p>
          <a:r>
            <a:rPr lang="en-US"/>
            <a:t>Patterns of problem elements</a:t>
          </a:r>
        </a:p>
      </dgm:t>
    </dgm:pt>
    <dgm:pt modelId="{7F4F16A7-E067-447B-98E8-3B5C89764A46}" type="parTrans" cxnId="{65AD2D03-52F7-482F-8E40-27341FCA3E89}">
      <dgm:prSet/>
      <dgm:spPr/>
      <dgm:t>
        <a:bodyPr/>
        <a:lstStyle/>
        <a:p>
          <a:endParaRPr lang="en-US"/>
        </a:p>
      </dgm:t>
    </dgm:pt>
    <dgm:pt modelId="{D7F28889-3CF6-41E7-8B8C-A2BA4BDD6A8C}" type="sibTrans" cxnId="{65AD2D03-52F7-482F-8E40-27341FCA3E89}">
      <dgm:prSet/>
      <dgm:spPr/>
      <dgm:t>
        <a:bodyPr/>
        <a:lstStyle/>
        <a:p>
          <a:endParaRPr lang="en-US"/>
        </a:p>
      </dgm:t>
    </dgm:pt>
    <dgm:pt modelId="{8BAF46A3-87B7-4218-927E-8639B2D41791}">
      <dgm:prSet phldrT="[Texte]"/>
      <dgm:spPr/>
      <dgm:t>
        <a:bodyPr/>
        <a:lstStyle/>
        <a:p>
          <a:r>
            <a:rPr lang="en-US"/>
            <a:t>Solution elements</a:t>
          </a:r>
        </a:p>
      </dgm:t>
    </dgm:pt>
    <dgm:pt modelId="{59D1C1B3-490A-4CFE-A484-46AA0B0E4E5D}" type="parTrans" cxnId="{04E4D16F-1C24-427E-97F5-795F6210F6C2}">
      <dgm:prSet/>
      <dgm:spPr/>
      <dgm:t>
        <a:bodyPr/>
        <a:lstStyle/>
        <a:p>
          <a:endParaRPr lang="en-US"/>
        </a:p>
      </dgm:t>
    </dgm:pt>
    <dgm:pt modelId="{457DE56D-AEC1-4CF8-AC62-D0B7C4AFFCFE}" type="sibTrans" cxnId="{04E4D16F-1C24-427E-97F5-795F6210F6C2}">
      <dgm:prSet/>
      <dgm:spPr/>
      <dgm:t>
        <a:bodyPr/>
        <a:lstStyle/>
        <a:p>
          <a:endParaRPr lang="en-US"/>
        </a:p>
      </dgm:t>
    </dgm:pt>
    <dgm:pt modelId="{E59897A5-250C-4C8A-9BF4-40EE21D7568E}" type="pres">
      <dgm:prSet presAssocID="{4DABA79B-D0B5-47A9-9D17-AF4ED8B24424}" presName="diagram" presStyleCnt="0">
        <dgm:presLayoutVars>
          <dgm:dir/>
          <dgm:resizeHandles val="exact"/>
        </dgm:presLayoutVars>
      </dgm:prSet>
      <dgm:spPr/>
    </dgm:pt>
    <dgm:pt modelId="{FDF616A3-81A8-4275-AA55-80EF4986D2DC}" type="pres">
      <dgm:prSet presAssocID="{AAA4E46E-B27C-48E9-B89F-63E1C376A8E3}" presName="arrow" presStyleLbl="node1" presStyleIdx="0" presStyleCnt="2">
        <dgm:presLayoutVars>
          <dgm:bulletEnabled val="1"/>
        </dgm:presLayoutVars>
      </dgm:prSet>
      <dgm:spPr/>
    </dgm:pt>
    <dgm:pt modelId="{B5CCB22D-DFD4-4D97-857C-23498C602D28}" type="pres">
      <dgm:prSet presAssocID="{8BAF46A3-87B7-4218-927E-8639B2D41791}" presName="arrow" presStyleLbl="node1" presStyleIdx="1" presStyleCnt="2">
        <dgm:presLayoutVars>
          <dgm:bulletEnabled val="1"/>
        </dgm:presLayoutVars>
      </dgm:prSet>
      <dgm:spPr/>
    </dgm:pt>
  </dgm:ptLst>
  <dgm:cxnLst>
    <dgm:cxn modelId="{65AD2D03-52F7-482F-8E40-27341FCA3E89}" srcId="{4DABA79B-D0B5-47A9-9D17-AF4ED8B24424}" destId="{AAA4E46E-B27C-48E9-B89F-63E1C376A8E3}" srcOrd="0" destOrd="0" parTransId="{7F4F16A7-E067-447B-98E8-3B5C89764A46}" sibTransId="{D7F28889-3CF6-41E7-8B8C-A2BA4BDD6A8C}"/>
    <dgm:cxn modelId="{C1F1223B-00FD-4785-93F0-2F853FC8EEE5}" type="presOf" srcId="{AAA4E46E-B27C-48E9-B89F-63E1C376A8E3}" destId="{FDF616A3-81A8-4275-AA55-80EF4986D2DC}" srcOrd="0" destOrd="0" presId="urn:microsoft.com/office/officeart/2005/8/layout/arrow5"/>
    <dgm:cxn modelId="{04E4D16F-1C24-427E-97F5-795F6210F6C2}" srcId="{4DABA79B-D0B5-47A9-9D17-AF4ED8B24424}" destId="{8BAF46A3-87B7-4218-927E-8639B2D41791}" srcOrd="1" destOrd="0" parTransId="{59D1C1B3-490A-4CFE-A484-46AA0B0E4E5D}" sibTransId="{457DE56D-AEC1-4CF8-AC62-D0B7C4AFFCFE}"/>
    <dgm:cxn modelId="{EE2F37AF-3DDD-4B34-BD52-88C968BDBE24}" type="presOf" srcId="{8BAF46A3-87B7-4218-927E-8639B2D41791}" destId="{B5CCB22D-DFD4-4D97-857C-23498C602D28}" srcOrd="0" destOrd="0" presId="urn:microsoft.com/office/officeart/2005/8/layout/arrow5"/>
    <dgm:cxn modelId="{0C9367F1-CA4B-4191-8EC1-C2207A34246F}" type="presOf" srcId="{4DABA79B-D0B5-47A9-9D17-AF4ED8B24424}" destId="{E59897A5-250C-4C8A-9BF4-40EE21D7568E}" srcOrd="0" destOrd="0" presId="urn:microsoft.com/office/officeart/2005/8/layout/arrow5"/>
    <dgm:cxn modelId="{9B57E8D6-6A3E-4FE4-B3BB-71247F64C16C}" type="presParOf" srcId="{E59897A5-250C-4C8A-9BF4-40EE21D7568E}" destId="{FDF616A3-81A8-4275-AA55-80EF4986D2DC}" srcOrd="0" destOrd="0" presId="urn:microsoft.com/office/officeart/2005/8/layout/arrow5"/>
    <dgm:cxn modelId="{E1157CFA-1A4C-47FC-9610-C5329ADDB01B}" type="presParOf" srcId="{E59897A5-250C-4C8A-9BF4-40EE21D7568E}" destId="{B5CCB22D-DFD4-4D97-857C-23498C602D28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ABA79B-D0B5-47A9-9D17-AF4ED8B24424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4E46E-B27C-48E9-B89F-63E1C376A8E3}">
      <dgm:prSet phldrT="[Texte]"/>
      <dgm:spPr/>
      <dgm:t>
        <a:bodyPr/>
        <a:lstStyle/>
        <a:p>
          <a:r>
            <a:rPr lang="en-US"/>
            <a:t>Patterns of problem elements</a:t>
          </a:r>
        </a:p>
      </dgm:t>
    </dgm:pt>
    <dgm:pt modelId="{D7F28889-3CF6-41E7-8B8C-A2BA4BDD6A8C}" type="sibTrans" cxnId="{65AD2D03-52F7-482F-8E40-27341FCA3E89}">
      <dgm:prSet/>
      <dgm:spPr/>
      <dgm:t>
        <a:bodyPr/>
        <a:lstStyle/>
        <a:p>
          <a:endParaRPr lang="en-US"/>
        </a:p>
      </dgm:t>
    </dgm:pt>
    <dgm:pt modelId="{7F4F16A7-E067-447B-98E8-3B5C89764A46}" type="parTrans" cxnId="{65AD2D03-52F7-482F-8E40-27341FCA3E89}">
      <dgm:prSet/>
      <dgm:spPr/>
      <dgm:t>
        <a:bodyPr/>
        <a:lstStyle/>
        <a:p>
          <a:endParaRPr lang="en-US"/>
        </a:p>
      </dgm:t>
    </dgm:pt>
    <dgm:pt modelId="{E59897A5-250C-4C8A-9BF4-40EE21D7568E}" type="pres">
      <dgm:prSet presAssocID="{4DABA79B-D0B5-47A9-9D17-AF4ED8B24424}" presName="diagram" presStyleCnt="0">
        <dgm:presLayoutVars>
          <dgm:dir/>
          <dgm:resizeHandles val="exact"/>
        </dgm:presLayoutVars>
      </dgm:prSet>
      <dgm:spPr/>
    </dgm:pt>
    <dgm:pt modelId="{FDF616A3-81A8-4275-AA55-80EF4986D2DC}" type="pres">
      <dgm:prSet presAssocID="{AAA4E46E-B27C-48E9-B89F-63E1C376A8E3}" presName="arrow" presStyleLbl="node1" presStyleIdx="0" presStyleCnt="1" custAng="16200000" custRadScaleRad="101788" custRadScaleInc="4479">
        <dgm:presLayoutVars>
          <dgm:bulletEnabled val="1"/>
        </dgm:presLayoutVars>
      </dgm:prSet>
      <dgm:spPr/>
    </dgm:pt>
  </dgm:ptLst>
  <dgm:cxnLst>
    <dgm:cxn modelId="{65AD2D03-52F7-482F-8E40-27341FCA3E89}" srcId="{4DABA79B-D0B5-47A9-9D17-AF4ED8B24424}" destId="{AAA4E46E-B27C-48E9-B89F-63E1C376A8E3}" srcOrd="0" destOrd="0" parTransId="{7F4F16A7-E067-447B-98E8-3B5C89764A46}" sibTransId="{D7F28889-3CF6-41E7-8B8C-A2BA4BDD6A8C}"/>
    <dgm:cxn modelId="{C1F1223B-00FD-4785-93F0-2F853FC8EEE5}" type="presOf" srcId="{AAA4E46E-B27C-48E9-B89F-63E1C376A8E3}" destId="{FDF616A3-81A8-4275-AA55-80EF4986D2DC}" srcOrd="0" destOrd="0" presId="urn:microsoft.com/office/officeart/2005/8/layout/arrow5"/>
    <dgm:cxn modelId="{0C9367F1-CA4B-4191-8EC1-C2207A34246F}" type="presOf" srcId="{4DABA79B-D0B5-47A9-9D17-AF4ED8B24424}" destId="{E59897A5-250C-4C8A-9BF4-40EE21D7568E}" srcOrd="0" destOrd="0" presId="urn:microsoft.com/office/officeart/2005/8/layout/arrow5"/>
    <dgm:cxn modelId="{9B57E8D6-6A3E-4FE4-B3BB-71247F64C16C}" type="presParOf" srcId="{E59897A5-250C-4C8A-9BF4-40EE21D7568E}" destId="{FDF616A3-81A8-4275-AA55-80EF4986D2DC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ABA79B-D0B5-47A9-9D17-AF4ED8B24424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AF46A3-87B7-4218-927E-8639B2D41791}">
      <dgm:prSet phldrT="[Texte]"/>
      <dgm:spPr/>
      <dgm:t>
        <a:bodyPr/>
        <a:lstStyle/>
        <a:p>
          <a:r>
            <a:rPr lang="en-US"/>
            <a:t>Solution elements</a:t>
          </a:r>
        </a:p>
      </dgm:t>
    </dgm:pt>
    <dgm:pt modelId="{457DE56D-AEC1-4CF8-AC62-D0B7C4AFFCFE}" type="sibTrans" cxnId="{04E4D16F-1C24-427E-97F5-795F6210F6C2}">
      <dgm:prSet/>
      <dgm:spPr/>
      <dgm:t>
        <a:bodyPr/>
        <a:lstStyle/>
        <a:p>
          <a:endParaRPr lang="en-US"/>
        </a:p>
      </dgm:t>
    </dgm:pt>
    <dgm:pt modelId="{59D1C1B3-490A-4CFE-A484-46AA0B0E4E5D}" type="parTrans" cxnId="{04E4D16F-1C24-427E-97F5-795F6210F6C2}">
      <dgm:prSet/>
      <dgm:spPr/>
      <dgm:t>
        <a:bodyPr/>
        <a:lstStyle/>
        <a:p>
          <a:endParaRPr lang="en-US"/>
        </a:p>
      </dgm:t>
    </dgm:pt>
    <dgm:pt modelId="{E59897A5-250C-4C8A-9BF4-40EE21D7568E}" type="pres">
      <dgm:prSet presAssocID="{4DABA79B-D0B5-47A9-9D17-AF4ED8B24424}" presName="diagram" presStyleCnt="0">
        <dgm:presLayoutVars>
          <dgm:dir/>
          <dgm:resizeHandles val="exact"/>
        </dgm:presLayoutVars>
      </dgm:prSet>
      <dgm:spPr/>
    </dgm:pt>
    <dgm:pt modelId="{B5CCB22D-DFD4-4D97-857C-23498C602D28}" type="pres">
      <dgm:prSet presAssocID="{8BAF46A3-87B7-4218-927E-8639B2D41791}" presName="arrow" presStyleLbl="node1" presStyleIdx="0" presStyleCnt="1" custAng="5400000" custRadScaleRad="111900" custRadScaleInc="-7963">
        <dgm:presLayoutVars>
          <dgm:bulletEnabled val="1"/>
        </dgm:presLayoutVars>
      </dgm:prSet>
      <dgm:spPr/>
    </dgm:pt>
  </dgm:ptLst>
  <dgm:cxnLst>
    <dgm:cxn modelId="{04E4D16F-1C24-427E-97F5-795F6210F6C2}" srcId="{4DABA79B-D0B5-47A9-9D17-AF4ED8B24424}" destId="{8BAF46A3-87B7-4218-927E-8639B2D41791}" srcOrd="0" destOrd="0" parTransId="{59D1C1B3-490A-4CFE-A484-46AA0B0E4E5D}" sibTransId="{457DE56D-AEC1-4CF8-AC62-D0B7C4AFFCFE}"/>
    <dgm:cxn modelId="{EE2F37AF-3DDD-4B34-BD52-88C968BDBE24}" type="presOf" srcId="{8BAF46A3-87B7-4218-927E-8639B2D41791}" destId="{B5CCB22D-DFD4-4D97-857C-23498C602D28}" srcOrd="0" destOrd="0" presId="urn:microsoft.com/office/officeart/2005/8/layout/arrow5"/>
    <dgm:cxn modelId="{0C9367F1-CA4B-4191-8EC1-C2207A34246F}" type="presOf" srcId="{4DABA79B-D0B5-47A9-9D17-AF4ED8B24424}" destId="{E59897A5-250C-4C8A-9BF4-40EE21D7568E}" srcOrd="0" destOrd="0" presId="urn:microsoft.com/office/officeart/2005/8/layout/arrow5"/>
    <dgm:cxn modelId="{E1157CFA-1A4C-47FC-9610-C5329ADDB01B}" type="presParOf" srcId="{E59897A5-250C-4C8A-9BF4-40EE21D7568E}" destId="{B5CCB22D-DFD4-4D97-857C-23498C602D28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BE5910-83DA-462A-A27C-780BF1BC70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F1B6FE-C169-4BBC-93E6-48DDF40BE4AC}">
      <dgm:prSet/>
      <dgm:spPr/>
      <dgm:t>
        <a:bodyPr/>
        <a:lstStyle/>
        <a:p>
          <a:pPr>
            <a:defRPr cap="all"/>
          </a:pPr>
          <a:r>
            <a:rPr lang="en-US"/>
            <a:t>Better understanding of the business needs that the chatbot can address</a:t>
          </a:r>
        </a:p>
      </dgm:t>
    </dgm:pt>
    <dgm:pt modelId="{D2F68D36-9CF1-4196-8C7F-1182F9F919C7}" type="parTrans" cxnId="{8622DE34-6D44-43C0-AE38-EAA75FB62F4F}">
      <dgm:prSet/>
      <dgm:spPr/>
      <dgm:t>
        <a:bodyPr/>
        <a:lstStyle/>
        <a:p>
          <a:endParaRPr lang="en-US"/>
        </a:p>
      </dgm:t>
    </dgm:pt>
    <dgm:pt modelId="{9FC5327E-E24B-4EA4-AC1C-455351390192}" type="sibTrans" cxnId="{8622DE34-6D44-43C0-AE38-EAA75FB62F4F}">
      <dgm:prSet/>
      <dgm:spPr/>
      <dgm:t>
        <a:bodyPr/>
        <a:lstStyle/>
        <a:p>
          <a:endParaRPr lang="en-US"/>
        </a:p>
      </dgm:t>
    </dgm:pt>
    <dgm:pt modelId="{5F0AA8CD-AED8-4718-991D-21B141B5DC66}">
      <dgm:prSet/>
      <dgm:spPr/>
      <dgm:t>
        <a:bodyPr/>
        <a:lstStyle/>
        <a:p>
          <a:pPr>
            <a:defRPr cap="all"/>
          </a:pPr>
          <a:r>
            <a:rPr lang="en-US"/>
            <a:t>Established stakeholder engagement (teacher interviews, student surveys)</a:t>
          </a:r>
        </a:p>
      </dgm:t>
    </dgm:pt>
    <dgm:pt modelId="{2204225D-A051-470C-B87F-028AAD707B7F}" type="parTrans" cxnId="{6C9ED2F5-F3F8-41FE-8EAF-6CE511DE3A54}">
      <dgm:prSet/>
      <dgm:spPr/>
      <dgm:t>
        <a:bodyPr/>
        <a:lstStyle/>
        <a:p>
          <a:endParaRPr lang="en-US"/>
        </a:p>
      </dgm:t>
    </dgm:pt>
    <dgm:pt modelId="{AD938552-F29D-4852-AF94-1D27AB0CCFDE}" type="sibTrans" cxnId="{6C9ED2F5-F3F8-41FE-8EAF-6CE511DE3A54}">
      <dgm:prSet/>
      <dgm:spPr/>
      <dgm:t>
        <a:bodyPr/>
        <a:lstStyle/>
        <a:p>
          <a:endParaRPr lang="en-US"/>
        </a:p>
      </dgm:t>
    </dgm:pt>
    <dgm:pt modelId="{32BE488F-1136-4DE3-8B2A-28D2402500F4}">
      <dgm:prSet/>
      <dgm:spPr/>
      <dgm:t>
        <a:bodyPr/>
        <a:lstStyle/>
        <a:p>
          <a:pPr>
            <a:defRPr cap="all"/>
          </a:pPr>
          <a:r>
            <a:rPr lang="en-US"/>
            <a:t>First experience in Prototype testing (feedback collection)</a:t>
          </a:r>
        </a:p>
      </dgm:t>
    </dgm:pt>
    <dgm:pt modelId="{3BCF48D7-09B6-471F-84E1-6700E359D746}" type="parTrans" cxnId="{B8D21DA5-CAD7-413C-B026-BE1E6BAFB790}">
      <dgm:prSet/>
      <dgm:spPr/>
      <dgm:t>
        <a:bodyPr/>
        <a:lstStyle/>
        <a:p>
          <a:endParaRPr lang="en-US"/>
        </a:p>
      </dgm:t>
    </dgm:pt>
    <dgm:pt modelId="{1D432DB5-72AD-4722-B244-28B7DD17BF62}" type="sibTrans" cxnId="{B8D21DA5-CAD7-413C-B026-BE1E6BAFB790}">
      <dgm:prSet/>
      <dgm:spPr/>
      <dgm:t>
        <a:bodyPr/>
        <a:lstStyle/>
        <a:p>
          <a:endParaRPr lang="en-US"/>
        </a:p>
      </dgm:t>
    </dgm:pt>
    <dgm:pt modelId="{929AE71F-AB8D-4677-BC98-31474E2DFD08}">
      <dgm:prSet/>
      <dgm:spPr/>
      <dgm:t>
        <a:bodyPr/>
        <a:lstStyle/>
        <a:p>
          <a:pPr>
            <a:defRPr cap="all"/>
          </a:pPr>
          <a:r>
            <a:rPr lang="en-US"/>
            <a:t>Agile Team ready to take on the challenge!</a:t>
          </a:r>
        </a:p>
      </dgm:t>
    </dgm:pt>
    <dgm:pt modelId="{81FBAE7F-D3D5-44B3-91E5-BD7ECC2928D3}" type="parTrans" cxnId="{4532E8FC-497D-45C2-B010-9D8039FD9607}">
      <dgm:prSet/>
      <dgm:spPr/>
      <dgm:t>
        <a:bodyPr/>
        <a:lstStyle/>
        <a:p>
          <a:endParaRPr lang="en-US"/>
        </a:p>
      </dgm:t>
    </dgm:pt>
    <dgm:pt modelId="{FC5EFC22-BCB3-48E9-B347-3C6472FA33E1}" type="sibTrans" cxnId="{4532E8FC-497D-45C2-B010-9D8039FD9607}">
      <dgm:prSet/>
      <dgm:spPr/>
      <dgm:t>
        <a:bodyPr/>
        <a:lstStyle/>
        <a:p>
          <a:endParaRPr lang="en-US"/>
        </a:p>
      </dgm:t>
    </dgm:pt>
    <dgm:pt modelId="{29735525-63B8-4C65-80AE-70113FC738F7}" type="pres">
      <dgm:prSet presAssocID="{CBBE5910-83DA-462A-A27C-780BF1BC70A6}" presName="root" presStyleCnt="0">
        <dgm:presLayoutVars>
          <dgm:dir/>
          <dgm:resizeHandles val="exact"/>
        </dgm:presLayoutVars>
      </dgm:prSet>
      <dgm:spPr/>
    </dgm:pt>
    <dgm:pt modelId="{9D0AE248-5A8C-487C-9E54-9B75F85B1A65}" type="pres">
      <dgm:prSet presAssocID="{9DF1B6FE-C169-4BBC-93E6-48DDF40BE4AC}" presName="compNode" presStyleCnt="0"/>
      <dgm:spPr/>
    </dgm:pt>
    <dgm:pt modelId="{2AF26C56-6CB1-42A7-8066-AB002FB6AE2C}" type="pres">
      <dgm:prSet presAssocID="{9DF1B6FE-C169-4BBC-93E6-48DDF40BE4AC}" presName="iconBgRect" presStyleLbl="bgShp" presStyleIdx="0" presStyleCnt="4"/>
      <dgm:spPr/>
    </dgm:pt>
    <dgm:pt modelId="{0E690772-1F06-46C4-B7CD-DCF7BFFAA93A}" type="pres">
      <dgm:prSet presAssocID="{9DF1B6FE-C169-4BBC-93E6-48DDF40BE4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BB9E458-1D9D-432A-91EF-6B70D8711741}" type="pres">
      <dgm:prSet presAssocID="{9DF1B6FE-C169-4BBC-93E6-48DDF40BE4AC}" presName="spaceRect" presStyleCnt="0"/>
      <dgm:spPr/>
    </dgm:pt>
    <dgm:pt modelId="{245A4758-2C11-445E-AE45-552C2515DEBF}" type="pres">
      <dgm:prSet presAssocID="{9DF1B6FE-C169-4BBC-93E6-48DDF40BE4AC}" presName="textRect" presStyleLbl="revTx" presStyleIdx="0" presStyleCnt="4">
        <dgm:presLayoutVars>
          <dgm:chMax val="1"/>
          <dgm:chPref val="1"/>
        </dgm:presLayoutVars>
      </dgm:prSet>
      <dgm:spPr/>
    </dgm:pt>
    <dgm:pt modelId="{23667BF5-6776-4DF4-ACF0-208BFF4C1E0B}" type="pres">
      <dgm:prSet presAssocID="{9FC5327E-E24B-4EA4-AC1C-455351390192}" presName="sibTrans" presStyleCnt="0"/>
      <dgm:spPr/>
    </dgm:pt>
    <dgm:pt modelId="{0260281B-B28B-43A1-9EED-44BCAF44B576}" type="pres">
      <dgm:prSet presAssocID="{5F0AA8CD-AED8-4718-991D-21B141B5DC66}" presName="compNode" presStyleCnt="0"/>
      <dgm:spPr/>
    </dgm:pt>
    <dgm:pt modelId="{8F73BD5F-2E21-41FF-9181-7D89D963D6BC}" type="pres">
      <dgm:prSet presAssocID="{5F0AA8CD-AED8-4718-991D-21B141B5DC66}" presName="iconBgRect" presStyleLbl="bgShp" presStyleIdx="1" presStyleCnt="4"/>
      <dgm:spPr/>
    </dgm:pt>
    <dgm:pt modelId="{9CD674C5-C18B-4DD4-B09E-35AEEA3FEDFA}" type="pres">
      <dgm:prSet presAssocID="{5F0AA8CD-AED8-4718-991D-21B141B5DC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D27B01F-0AF3-4E39-B55F-FCC7D8296FBF}" type="pres">
      <dgm:prSet presAssocID="{5F0AA8CD-AED8-4718-991D-21B141B5DC66}" presName="spaceRect" presStyleCnt="0"/>
      <dgm:spPr/>
    </dgm:pt>
    <dgm:pt modelId="{AA8671C2-4C02-4D7E-A204-992076A046D1}" type="pres">
      <dgm:prSet presAssocID="{5F0AA8CD-AED8-4718-991D-21B141B5DC66}" presName="textRect" presStyleLbl="revTx" presStyleIdx="1" presStyleCnt="4">
        <dgm:presLayoutVars>
          <dgm:chMax val="1"/>
          <dgm:chPref val="1"/>
        </dgm:presLayoutVars>
      </dgm:prSet>
      <dgm:spPr/>
    </dgm:pt>
    <dgm:pt modelId="{0D87F97F-AAB6-429E-BDD6-0D7D7C2E6EEB}" type="pres">
      <dgm:prSet presAssocID="{AD938552-F29D-4852-AF94-1D27AB0CCFDE}" presName="sibTrans" presStyleCnt="0"/>
      <dgm:spPr/>
    </dgm:pt>
    <dgm:pt modelId="{32A9E28D-EB7C-4F46-92F1-3A0CA04278FF}" type="pres">
      <dgm:prSet presAssocID="{32BE488F-1136-4DE3-8B2A-28D2402500F4}" presName="compNode" presStyleCnt="0"/>
      <dgm:spPr/>
    </dgm:pt>
    <dgm:pt modelId="{5E6881A8-5F1E-48DC-88E5-F164FA62900F}" type="pres">
      <dgm:prSet presAssocID="{32BE488F-1136-4DE3-8B2A-28D2402500F4}" presName="iconBgRect" presStyleLbl="bgShp" presStyleIdx="2" presStyleCnt="4" custLinFactX="269309" custLinFactNeighborX="300000" custLinFactNeighborY="-85307"/>
      <dgm:spPr>
        <a:noFill/>
      </dgm:spPr>
    </dgm:pt>
    <dgm:pt modelId="{485E8795-CBFC-44F0-BB0A-85B9C2AD2688}" type="pres">
      <dgm:prSet presAssocID="{32BE488F-1136-4DE3-8B2A-28D2402500F4}" presName="iconRect" presStyleLbl="node1" presStyleIdx="2" presStyleCnt="4" custLinFactX="200000" custLinFactY="-14448" custLinFactNeighborX="280371" custLinFactNeighborY="-100000"/>
      <dgm:spPr>
        <a:noFill/>
        <a:ln>
          <a:noFill/>
        </a:ln>
      </dgm:spPr>
    </dgm:pt>
    <dgm:pt modelId="{0FC8A333-95FB-482B-A12D-681D162D01E3}" type="pres">
      <dgm:prSet presAssocID="{32BE488F-1136-4DE3-8B2A-28D2402500F4}" presName="spaceRect" presStyleCnt="0"/>
      <dgm:spPr/>
    </dgm:pt>
    <dgm:pt modelId="{8E21E9C7-6EE0-4569-8F2B-791A9E8BFEFD}" type="pres">
      <dgm:prSet presAssocID="{32BE488F-1136-4DE3-8B2A-28D2402500F4}" presName="textRect" presStyleLbl="revTx" presStyleIdx="2" presStyleCnt="4">
        <dgm:presLayoutVars>
          <dgm:chMax val="1"/>
          <dgm:chPref val="1"/>
        </dgm:presLayoutVars>
      </dgm:prSet>
      <dgm:spPr/>
    </dgm:pt>
    <dgm:pt modelId="{5745FBCD-8D9C-4694-AE1F-A6C1E94B1C66}" type="pres">
      <dgm:prSet presAssocID="{1D432DB5-72AD-4722-B244-28B7DD17BF62}" presName="sibTrans" presStyleCnt="0"/>
      <dgm:spPr/>
    </dgm:pt>
    <dgm:pt modelId="{842592AC-78E9-422B-8A13-27D837F936AD}" type="pres">
      <dgm:prSet presAssocID="{929AE71F-AB8D-4677-BC98-31474E2DFD08}" presName="compNode" presStyleCnt="0"/>
      <dgm:spPr/>
    </dgm:pt>
    <dgm:pt modelId="{76E01414-27AA-4ED7-B253-64A9AC47FDDF}" type="pres">
      <dgm:prSet presAssocID="{929AE71F-AB8D-4677-BC98-31474E2DFD08}" presName="iconBgRect" presStyleLbl="bgShp" presStyleIdx="3" presStyleCnt="4"/>
      <dgm:spPr/>
    </dgm:pt>
    <dgm:pt modelId="{2C5187DF-3D3F-4E7D-9AA1-E4AAB937AB27}" type="pres">
      <dgm:prSet presAssocID="{929AE71F-AB8D-4677-BC98-31474E2DFD08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10B096EC-0D46-4B59-BA3D-675954ED239D}" type="pres">
      <dgm:prSet presAssocID="{929AE71F-AB8D-4677-BC98-31474E2DFD08}" presName="spaceRect" presStyleCnt="0"/>
      <dgm:spPr/>
    </dgm:pt>
    <dgm:pt modelId="{EFEACFC3-23E4-4220-9842-BC3B242F51C4}" type="pres">
      <dgm:prSet presAssocID="{929AE71F-AB8D-4677-BC98-31474E2DFD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BEB009-FBCA-4FAB-BBEB-33D3393661F5}" type="presOf" srcId="{9DF1B6FE-C169-4BBC-93E6-48DDF40BE4AC}" destId="{245A4758-2C11-445E-AE45-552C2515DEBF}" srcOrd="0" destOrd="0" presId="urn:microsoft.com/office/officeart/2018/5/layout/IconCircleLabelList"/>
    <dgm:cxn modelId="{E5177B1C-C529-432D-A9B2-50D20BE2CA94}" type="presOf" srcId="{929AE71F-AB8D-4677-BC98-31474E2DFD08}" destId="{EFEACFC3-23E4-4220-9842-BC3B242F51C4}" srcOrd="0" destOrd="0" presId="urn:microsoft.com/office/officeart/2018/5/layout/IconCircleLabelList"/>
    <dgm:cxn modelId="{80C03530-597A-4099-92E7-AE3C14C06A25}" type="presOf" srcId="{CBBE5910-83DA-462A-A27C-780BF1BC70A6}" destId="{29735525-63B8-4C65-80AE-70113FC738F7}" srcOrd="0" destOrd="0" presId="urn:microsoft.com/office/officeart/2018/5/layout/IconCircleLabelList"/>
    <dgm:cxn modelId="{8622DE34-6D44-43C0-AE38-EAA75FB62F4F}" srcId="{CBBE5910-83DA-462A-A27C-780BF1BC70A6}" destId="{9DF1B6FE-C169-4BBC-93E6-48DDF40BE4AC}" srcOrd="0" destOrd="0" parTransId="{D2F68D36-9CF1-4196-8C7F-1182F9F919C7}" sibTransId="{9FC5327E-E24B-4EA4-AC1C-455351390192}"/>
    <dgm:cxn modelId="{794D5486-50C0-487D-ABA4-D2471DA3979A}" type="presOf" srcId="{32BE488F-1136-4DE3-8B2A-28D2402500F4}" destId="{8E21E9C7-6EE0-4569-8F2B-791A9E8BFEFD}" srcOrd="0" destOrd="0" presId="urn:microsoft.com/office/officeart/2018/5/layout/IconCircleLabelList"/>
    <dgm:cxn modelId="{B8D21DA5-CAD7-413C-B026-BE1E6BAFB790}" srcId="{CBBE5910-83DA-462A-A27C-780BF1BC70A6}" destId="{32BE488F-1136-4DE3-8B2A-28D2402500F4}" srcOrd="2" destOrd="0" parTransId="{3BCF48D7-09B6-471F-84E1-6700E359D746}" sibTransId="{1D432DB5-72AD-4722-B244-28B7DD17BF62}"/>
    <dgm:cxn modelId="{3B7452AF-366E-4643-848D-5FC131417722}" type="presOf" srcId="{5F0AA8CD-AED8-4718-991D-21B141B5DC66}" destId="{AA8671C2-4C02-4D7E-A204-992076A046D1}" srcOrd="0" destOrd="0" presId="urn:microsoft.com/office/officeart/2018/5/layout/IconCircleLabelList"/>
    <dgm:cxn modelId="{6C9ED2F5-F3F8-41FE-8EAF-6CE511DE3A54}" srcId="{CBBE5910-83DA-462A-A27C-780BF1BC70A6}" destId="{5F0AA8CD-AED8-4718-991D-21B141B5DC66}" srcOrd="1" destOrd="0" parTransId="{2204225D-A051-470C-B87F-028AAD707B7F}" sibTransId="{AD938552-F29D-4852-AF94-1D27AB0CCFDE}"/>
    <dgm:cxn modelId="{4532E8FC-497D-45C2-B010-9D8039FD9607}" srcId="{CBBE5910-83DA-462A-A27C-780BF1BC70A6}" destId="{929AE71F-AB8D-4677-BC98-31474E2DFD08}" srcOrd="3" destOrd="0" parTransId="{81FBAE7F-D3D5-44B3-91E5-BD7ECC2928D3}" sibTransId="{FC5EFC22-BCB3-48E9-B347-3C6472FA33E1}"/>
    <dgm:cxn modelId="{06DA08F9-CB1E-48C2-944E-1DBB9D938643}" type="presParOf" srcId="{29735525-63B8-4C65-80AE-70113FC738F7}" destId="{9D0AE248-5A8C-487C-9E54-9B75F85B1A65}" srcOrd="0" destOrd="0" presId="urn:microsoft.com/office/officeart/2018/5/layout/IconCircleLabelList"/>
    <dgm:cxn modelId="{D073C992-47AF-4AD3-8934-4D84DC42D6E8}" type="presParOf" srcId="{9D0AE248-5A8C-487C-9E54-9B75F85B1A65}" destId="{2AF26C56-6CB1-42A7-8066-AB002FB6AE2C}" srcOrd="0" destOrd="0" presId="urn:microsoft.com/office/officeart/2018/5/layout/IconCircleLabelList"/>
    <dgm:cxn modelId="{F92AE3BB-E36B-41B8-B652-38F4EAFCBCAE}" type="presParOf" srcId="{9D0AE248-5A8C-487C-9E54-9B75F85B1A65}" destId="{0E690772-1F06-46C4-B7CD-DCF7BFFAA93A}" srcOrd="1" destOrd="0" presId="urn:microsoft.com/office/officeart/2018/5/layout/IconCircleLabelList"/>
    <dgm:cxn modelId="{DC99CA0E-B7A2-4BBA-AEAC-7E561DE81620}" type="presParOf" srcId="{9D0AE248-5A8C-487C-9E54-9B75F85B1A65}" destId="{BBB9E458-1D9D-432A-91EF-6B70D8711741}" srcOrd="2" destOrd="0" presId="urn:microsoft.com/office/officeart/2018/5/layout/IconCircleLabelList"/>
    <dgm:cxn modelId="{0333ABC8-A440-4FE0-A93B-EF6632AF1DA5}" type="presParOf" srcId="{9D0AE248-5A8C-487C-9E54-9B75F85B1A65}" destId="{245A4758-2C11-445E-AE45-552C2515DEBF}" srcOrd="3" destOrd="0" presId="urn:microsoft.com/office/officeart/2018/5/layout/IconCircleLabelList"/>
    <dgm:cxn modelId="{02374F62-43B7-473D-B694-63C2B90D63E0}" type="presParOf" srcId="{29735525-63B8-4C65-80AE-70113FC738F7}" destId="{23667BF5-6776-4DF4-ACF0-208BFF4C1E0B}" srcOrd="1" destOrd="0" presId="urn:microsoft.com/office/officeart/2018/5/layout/IconCircleLabelList"/>
    <dgm:cxn modelId="{BC2AD11C-B3FF-4D1D-B068-093CBA5F73C3}" type="presParOf" srcId="{29735525-63B8-4C65-80AE-70113FC738F7}" destId="{0260281B-B28B-43A1-9EED-44BCAF44B576}" srcOrd="2" destOrd="0" presId="urn:microsoft.com/office/officeart/2018/5/layout/IconCircleLabelList"/>
    <dgm:cxn modelId="{320A871A-8987-4021-B17F-73A9AFAFDBAB}" type="presParOf" srcId="{0260281B-B28B-43A1-9EED-44BCAF44B576}" destId="{8F73BD5F-2E21-41FF-9181-7D89D963D6BC}" srcOrd="0" destOrd="0" presId="urn:microsoft.com/office/officeart/2018/5/layout/IconCircleLabelList"/>
    <dgm:cxn modelId="{B43C8C78-94AA-47E7-8F79-D85492BD3513}" type="presParOf" srcId="{0260281B-B28B-43A1-9EED-44BCAF44B576}" destId="{9CD674C5-C18B-4DD4-B09E-35AEEA3FEDFA}" srcOrd="1" destOrd="0" presId="urn:microsoft.com/office/officeart/2018/5/layout/IconCircleLabelList"/>
    <dgm:cxn modelId="{D1ED068F-63FA-4DBD-AE3F-ACAA59A953EF}" type="presParOf" srcId="{0260281B-B28B-43A1-9EED-44BCAF44B576}" destId="{CD27B01F-0AF3-4E39-B55F-FCC7D8296FBF}" srcOrd="2" destOrd="0" presId="urn:microsoft.com/office/officeart/2018/5/layout/IconCircleLabelList"/>
    <dgm:cxn modelId="{F8A2263A-57BA-4690-9865-FE484966FBB4}" type="presParOf" srcId="{0260281B-B28B-43A1-9EED-44BCAF44B576}" destId="{AA8671C2-4C02-4D7E-A204-992076A046D1}" srcOrd="3" destOrd="0" presId="urn:microsoft.com/office/officeart/2018/5/layout/IconCircleLabelList"/>
    <dgm:cxn modelId="{9B65C728-805B-4D3C-9167-ADCD8C1B512D}" type="presParOf" srcId="{29735525-63B8-4C65-80AE-70113FC738F7}" destId="{0D87F97F-AAB6-429E-BDD6-0D7D7C2E6EEB}" srcOrd="3" destOrd="0" presId="urn:microsoft.com/office/officeart/2018/5/layout/IconCircleLabelList"/>
    <dgm:cxn modelId="{7FEDDFEA-35CD-44B2-B097-CE6E13D8B530}" type="presParOf" srcId="{29735525-63B8-4C65-80AE-70113FC738F7}" destId="{32A9E28D-EB7C-4F46-92F1-3A0CA04278FF}" srcOrd="4" destOrd="0" presId="urn:microsoft.com/office/officeart/2018/5/layout/IconCircleLabelList"/>
    <dgm:cxn modelId="{CFA0228F-5415-4A92-84AE-5D4AEB35196F}" type="presParOf" srcId="{32A9E28D-EB7C-4F46-92F1-3A0CA04278FF}" destId="{5E6881A8-5F1E-48DC-88E5-F164FA62900F}" srcOrd="0" destOrd="0" presId="urn:microsoft.com/office/officeart/2018/5/layout/IconCircleLabelList"/>
    <dgm:cxn modelId="{97468A16-848F-430B-91C1-96C6D32DDAB4}" type="presParOf" srcId="{32A9E28D-EB7C-4F46-92F1-3A0CA04278FF}" destId="{485E8795-CBFC-44F0-BB0A-85B9C2AD2688}" srcOrd="1" destOrd="0" presId="urn:microsoft.com/office/officeart/2018/5/layout/IconCircleLabelList"/>
    <dgm:cxn modelId="{47EA6845-750F-465F-AB92-C70395335E7D}" type="presParOf" srcId="{32A9E28D-EB7C-4F46-92F1-3A0CA04278FF}" destId="{0FC8A333-95FB-482B-A12D-681D162D01E3}" srcOrd="2" destOrd="0" presId="urn:microsoft.com/office/officeart/2018/5/layout/IconCircleLabelList"/>
    <dgm:cxn modelId="{3CC70F81-72E6-47F2-9EBE-E073B83720A2}" type="presParOf" srcId="{32A9E28D-EB7C-4F46-92F1-3A0CA04278FF}" destId="{8E21E9C7-6EE0-4569-8F2B-791A9E8BFEFD}" srcOrd="3" destOrd="0" presId="urn:microsoft.com/office/officeart/2018/5/layout/IconCircleLabelList"/>
    <dgm:cxn modelId="{B6C482BA-D867-4073-AF9A-B1ACDE7D24A1}" type="presParOf" srcId="{29735525-63B8-4C65-80AE-70113FC738F7}" destId="{5745FBCD-8D9C-4694-AE1F-A6C1E94B1C66}" srcOrd="5" destOrd="0" presId="urn:microsoft.com/office/officeart/2018/5/layout/IconCircleLabelList"/>
    <dgm:cxn modelId="{1393F540-DF9A-4E2B-AFAD-07028FFC715E}" type="presParOf" srcId="{29735525-63B8-4C65-80AE-70113FC738F7}" destId="{842592AC-78E9-422B-8A13-27D837F936AD}" srcOrd="6" destOrd="0" presId="urn:microsoft.com/office/officeart/2018/5/layout/IconCircleLabelList"/>
    <dgm:cxn modelId="{6B591EE9-381D-4594-8868-99EBB89A606A}" type="presParOf" srcId="{842592AC-78E9-422B-8A13-27D837F936AD}" destId="{76E01414-27AA-4ED7-B253-64A9AC47FDDF}" srcOrd="0" destOrd="0" presId="urn:microsoft.com/office/officeart/2018/5/layout/IconCircleLabelList"/>
    <dgm:cxn modelId="{8F569F6F-F00C-4BCD-B8E4-A5E4A871B56D}" type="presParOf" srcId="{842592AC-78E9-422B-8A13-27D837F936AD}" destId="{2C5187DF-3D3F-4E7D-9AA1-E4AAB937AB27}" srcOrd="1" destOrd="0" presId="urn:microsoft.com/office/officeart/2018/5/layout/IconCircleLabelList"/>
    <dgm:cxn modelId="{D77C4A53-F737-4E47-AE27-EE33D8F3A4C7}" type="presParOf" srcId="{842592AC-78E9-422B-8A13-27D837F936AD}" destId="{10B096EC-0D46-4B59-BA3D-675954ED239D}" srcOrd="2" destOrd="0" presId="urn:microsoft.com/office/officeart/2018/5/layout/IconCircleLabelList"/>
    <dgm:cxn modelId="{73D0A2F4-EDAB-4D40-9F1E-91EDF6CD96D3}" type="presParOf" srcId="{842592AC-78E9-422B-8A13-27D837F936AD}" destId="{EFEACFC3-23E4-4220-9842-BC3B242F51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EE813C-F02B-41A2-BFF1-2C1062A2B0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E0CA829-1F8C-41F6-A460-7B098AEF98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Visual Design</a:t>
          </a:r>
        </a:p>
      </dgm:t>
    </dgm:pt>
    <dgm:pt modelId="{27651DD8-A278-4A4F-BA72-3BC888553D32}" type="parTrans" cxnId="{CA70CCCA-81F0-4CC3-AB9D-F3949430A8AE}">
      <dgm:prSet/>
      <dgm:spPr/>
      <dgm:t>
        <a:bodyPr/>
        <a:lstStyle/>
        <a:p>
          <a:endParaRPr lang="en-US"/>
        </a:p>
      </dgm:t>
    </dgm:pt>
    <dgm:pt modelId="{A060DFAA-4971-4B55-802E-4C935EDEADA1}" type="sibTrans" cxnId="{CA70CCCA-81F0-4CC3-AB9D-F3949430A8AE}">
      <dgm:prSet/>
      <dgm:spPr/>
      <dgm:t>
        <a:bodyPr/>
        <a:lstStyle/>
        <a:p>
          <a:endParaRPr lang="en-US"/>
        </a:p>
      </dgm:t>
    </dgm:pt>
    <dgm:pt modelId="{7F3329B7-5281-4D18-BE6D-14A3CAABA6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Generalize solution for other modules</a:t>
          </a:r>
        </a:p>
      </dgm:t>
    </dgm:pt>
    <dgm:pt modelId="{3DF02D35-A492-4446-8745-EBAB0180A1E2}" type="parTrans" cxnId="{145A5021-FA77-408F-8FD6-ABAA464D4991}">
      <dgm:prSet/>
      <dgm:spPr/>
      <dgm:t>
        <a:bodyPr/>
        <a:lstStyle/>
        <a:p>
          <a:endParaRPr lang="en-US"/>
        </a:p>
      </dgm:t>
    </dgm:pt>
    <dgm:pt modelId="{964E8D47-1CB6-4B7C-B4F2-4E8F7290D3CD}" type="sibTrans" cxnId="{145A5021-FA77-408F-8FD6-ABAA464D4991}">
      <dgm:prSet/>
      <dgm:spPr/>
      <dgm:t>
        <a:bodyPr/>
        <a:lstStyle/>
        <a:p>
          <a:endParaRPr lang="en-US"/>
        </a:p>
      </dgm:t>
    </dgm:pt>
    <dgm:pt modelId="{604AA26E-D8A0-4924-9F74-F911DBC244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Optimize the solution technically</a:t>
          </a:r>
        </a:p>
      </dgm:t>
    </dgm:pt>
    <dgm:pt modelId="{4DD3A875-EC80-4616-971F-3407AD14DA08}" type="sibTrans" cxnId="{0A9A2F05-5AF1-4673-947B-7424D7B15CE3}">
      <dgm:prSet/>
      <dgm:spPr/>
      <dgm:t>
        <a:bodyPr/>
        <a:lstStyle/>
        <a:p>
          <a:endParaRPr lang="en-US"/>
        </a:p>
      </dgm:t>
    </dgm:pt>
    <dgm:pt modelId="{5E5F1429-EB87-4477-8228-CAEC851B4A56}" type="parTrans" cxnId="{0A9A2F05-5AF1-4673-947B-7424D7B15CE3}">
      <dgm:prSet/>
      <dgm:spPr/>
      <dgm:t>
        <a:bodyPr/>
        <a:lstStyle/>
        <a:p>
          <a:endParaRPr lang="en-US"/>
        </a:p>
      </dgm:t>
    </dgm:pt>
    <dgm:pt modelId="{68FDA123-0545-4847-99C0-60D1894B5778}" type="pres">
      <dgm:prSet presAssocID="{FCEE813C-F02B-41A2-BFF1-2C1062A2B086}" presName="root" presStyleCnt="0">
        <dgm:presLayoutVars>
          <dgm:dir/>
          <dgm:resizeHandles val="exact"/>
        </dgm:presLayoutVars>
      </dgm:prSet>
      <dgm:spPr/>
    </dgm:pt>
    <dgm:pt modelId="{25F6C72C-A8F7-4535-B9EA-240588A13D91}" type="pres">
      <dgm:prSet presAssocID="{1E0CA829-1F8C-41F6-A460-7B098AEF9897}" presName="compNode" presStyleCnt="0"/>
      <dgm:spPr/>
    </dgm:pt>
    <dgm:pt modelId="{90F0BA91-4C80-4942-8385-4CA23CA6F4EF}" type="pres">
      <dgm:prSet presAssocID="{1E0CA829-1F8C-41F6-A460-7B098AEF9897}" presName="iconBgRect" presStyleLbl="bgShp" presStyleIdx="0" presStyleCnt="3"/>
      <dgm:spPr/>
    </dgm:pt>
    <dgm:pt modelId="{82C3D43B-3998-4C38-BCDE-609966418F50}" type="pres">
      <dgm:prSet presAssocID="{1E0CA829-1F8C-41F6-A460-7B098AEF98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4ABC29E7-66B7-4A36-8145-F99B0E9225A5}" type="pres">
      <dgm:prSet presAssocID="{1E0CA829-1F8C-41F6-A460-7B098AEF9897}" presName="spaceRect" presStyleCnt="0"/>
      <dgm:spPr/>
    </dgm:pt>
    <dgm:pt modelId="{66EF386C-4E62-45C7-8B06-941B23C2016B}" type="pres">
      <dgm:prSet presAssocID="{1E0CA829-1F8C-41F6-A460-7B098AEF9897}" presName="textRect" presStyleLbl="revTx" presStyleIdx="0" presStyleCnt="3">
        <dgm:presLayoutVars>
          <dgm:chMax val="1"/>
          <dgm:chPref val="1"/>
        </dgm:presLayoutVars>
      </dgm:prSet>
      <dgm:spPr/>
    </dgm:pt>
    <dgm:pt modelId="{732B22EB-4874-46F3-B4F7-E82FD2471797}" type="pres">
      <dgm:prSet presAssocID="{A060DFAA-4971-4B55-802E-4C935EDEADA1}" presName="sibTrans" presStyleCnt="0"/>
      <dgm:spPr/>
    </dgm:pt>
    <dgm:pt modelId="{790C4998-BF05-49B3-AEA3-EBF5AB150BAB}" type="pres">
      <dgm:prSet presAssocID="{7F3329B7-5281-4D18-BE6D-14A3CAABA67C}" presName="compNode" presStyleCnt="0"/>
      <dgm:spPr/>
    </dgm:pt>
    <dgm:pt modelId="{3DC44427-FB9B-460B-A824-267F5345F638}" type="pres">
      <dgm:prSet presAssocID="{7F3329B7-5281-4D18-BE6D-14A3CAABA67C}" presName="iconBgRect" presStyleLbl="bgShp" presStyleIdx="1" presStyleCnt="3"/>
      <dgm:spPr/>
    </dgm:pt>
    <dgm:pt modelId="{0D84DB3C-FB1C-41D3-A65B-3B8762DEDA5D}" type="pres">
      <dgm:prSet presAssocID="{7F3329B7-5281-4D18-BE6D-14A3CAABA6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E5D4B9F9-44CE-490A-B653-846092D83C17}" type="pres">
      <dgm:prSet presAssocID="{7F3329B7-5281-4D18-BE6D-14A3CAABA67C}" presName="spaceRect" presStyleCnt="0"/>
      <dgm:spPr/>
    </dgm:pt>
    <dgm:pt modelId="{BB1C410D-CE18-42C5-A0AD-0235B49AA4F1}" type="pres">
      <dgm:prSet presAssocID="{7F3329B7-5281-4D18-BE6D-14A3CAABA67C}" presName="textRect" presStyleLbl="revTx" presStyleIdx="1" presStyleCnt="3">
        <dgm:presLayoutVars>
          <dgm:chMax val="1"/>
          <dgm:chPref val="1"/>
        </dgm:presLayoutVars>
      </dgm:prSet>
      <dgm:spPr/>
    </dgm:pt>
    <dgm:pt modelId="{06D33B9E-21EF-4332-83E2-987C1CFE3F4B}" type="pres">
      <dgm:prSet presAssocID="{964E8D47-1CB6-4B7C-B4F2-4E8F7290D3CD}" presName="sibTrans" presStyleCnt="0"/>
      <dgm:spPr/>
    </dgm:pt>
    <dgm:pt modelId="{6EB25C9E-334B-4292-8255-2936F6BE3E7F}" type="pres">
      <dgm:prSet presAssocID="{604AA26E-D8A0-4924-9F74-F911DBC2445C}" presName="compNode" presStyleCnt="0"/>
      <dgm:spPr/>
    </dgm:pt>
    <dgm:pt modelId="{E29B91C2-6323-456E-815F-0C4E4EA1CE06}" type="pres">
      <dgm:prSet presAssocID="{604AA26E-D8A0-4924-9F74-F911DBC2445C}" presName="iconBgRect" presStyleLbl="bgShp" presStyleIdx="2" presStyleCnt="3"/>
      <dgm:spPr/>
    </dgm:pt>
    <dgm:pt modelId="{55C8CDF8-32F8-432C-88E0-2FCC2E643898}" type="pres">
      <dgm:prSet presAssocID="{604AA26E-D8A0-4924-9F74-F911DBC244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B22CF4DC-0269-4176-8FAB-977A42FC0DEA}" type="pres">
      <dgm:prSet presAssocID="{604AA26E-D8A0-4924-9F74-F911DBC2445C}" presName="spaceRect" presStyleCnt="0"/>
      <dgm:spPr/>
    </dgm:pt>
    <dgm:pt modelId="{BE295064-CC7B-40F8-AA08-35E3F36314C5}" type="pres">
      <dgm:prSet presAssocID="{604AA26E-D8A0-4924-9F74-F911DBC2445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9A2F05-5AF1-4673-947B-7424D7B15CE3}" srcId="{FCEE813C-F02B-41A2-BFF1-2C1062A2B086}" destId="{604AA26E-D8A0-4924-9F74-F911DBC2445C}" srcOrd="2" destOrd="0" parTransId="{5E5F1429-EB87-4477-8228-CAEC851B4A56}" sibTransId="{4DD3A875-EC80-4616-971F-3407AD14DA08}"/>
    <dgm:cxn modelId="{892D7D15-CF34-4956-963D-4E3ED7ECF53D}" type="presOf" srcId="{FCEE813C-F02B-41A2-BFF1-2C1062A2B086}" destId="{68FDA123-0545-4847-99C0-60D1894B5778}" srcOrd="0" destOrd="0" presId="urn:microsoft.com/office/officeart/2018/5/layout/IconCircleLabelList"/>
    <dgm:cxn modelId="{145A5021-FA77-408F-8FD6-ABAA464D4991}" srcId="{FCEE813C-F02B-41A2-BFF1-2C1062A2B086}" destId="{7F3329B7-5281-4D18-BE6D-14A3CAABA67C}" srcOrd="1" destOrd="0" parTransId="{3DF02D35-A492-4446-8745-EBAB0180A1E2}" sibTransId="{964E8D47-1CB6-4B7C-B4F2-4E8F7290D3CD}"/>
    <dgm:cxn modelId="{62BC784E-2BC9-4917-BFD0-80ACFB534780}" type="presOf" srcId="{604AA26E-D8A0-4924-9F74-F911DBC2445C}" destId="{BE295064-CC7B-40F8-AA08-35E3F36314C5}" srcOrd="0" destOrd="0" presId="urn:microsoft.com/office/officeart/2018/5/layout/IconCircleLabelList"/>
    <dgm:cxn modelId="{2D661056-BFD1-4F28-8D9D-C56AB886F3B6}" type="presOf" srcId="{1E0CA829-1F8C-41F6-A460-7B098AEF9897}" destId="{66EF386C-4E62-45C7-8B06-941B23C2016B}" srcOrd="0" destOrd="0" presId="urn:microsoft.com/office/officeart/2018/5/layout/IconCircleLabelList"/>
    <dgm:cxn modelId="{A21457A9-2B66-4AC1-A715-BD008D4C8396}" type="presOf" srcId="{7F3329B7-5281-4D18-BE6D-14A3CAABA67C}" destId="{BB1C410D-CE18-42C5-A0AD-0235B49AA4F1}" srcOrd="0" destOrd="0" presId="urn:microsoft.com/office/officeart/2018/5/layout/IconCircleLabelList"/>
    <dgm:cxn modelId="{CA70CCCA-81F0-4CC3-AB9D-F3949430A8AE}" srcId="{FCEE813C-F02B-41A2-BFF1-2C1062A2B086}" destId="{1E0CA829-1F8C-41F6-A460-7B098AEF9897}" srcOrd="0" destOrd="0" parTransId="{27651DD8-A278-4A4F-BA72-3BC888553D32}" sibTransId="{A060DFAA-4971-4B55-802E-4C935EDEADA1}"/>
    <dgm:cxn modelId="{657C2437-C48E-4DF5-A398-0A136258227B}" type="presParOf" srcId="{68FDA123-0545-4847-99C0-60D1894B5778}" destId="{25F6C72C-A8F7-4535-B9EA-240588A13D91}" srcOrd="0" destOrd="0" presId="urn:microsoft.com/office/officeart/2018/5/layout/IconCircleLabelList"/>
    <dgm:cxn modelId="{53FAA4BA-5FF6-4A07-A4DD-02B552F6BF9D}" type="presParOf" srcId="{25F6C72C-A8F7-4535-B9EA-240588A13D91}" destId="{90F0BA91-4C80-4942-8385-4CA23CA6F4EF}" srcOrd="0" destOrd="0" presId="urn:microsoft.com/office/officeart/2018/5/layout/IconCircleLabelList"/>
    <dgm:cxn modelId="{88F3C7A9-AC14-4429-8B16-ABF74E13B29A}" type="presParOf" srcId="{25F6C72C-A8F7-4535-B9EA-240588A13D91}" destId="{82C3D43B-3998-4C38-BCDE-609966418F50}" srcOrd="1" destOrd="0" presId="urn:microsoft.com/office/officeart/2018/5/layout/IconCircleLabelList"/>
    <dgm:cxn modelId="{DB8F8A78-1676-4A50-A9BA-A2942A24556F}" type="presParOf" srcId="{25F6C72C-A8F7-4535-B9EA-240588A13D91}" destId="{4ABC29E7-66B7-4A36-8145-F99B0E9225A5}" srcOrd="2" destOrd="0" presId="urn:microsoft.com/office/officeart/2018/5/layout/IconCircleLabelList"/>
    <dgm:cxn modelId="{23A8386E-83B1-4757-93F5-03969FA61005}" type="presParOf" srcId="{25F6C72C-A8F7-4535-B9EA-240588A13D91}" destId="{66EF386C-4E62-45C7-8B06-941B23C2016B}" srcOrd="3" destOrd="0" presId="urn:microsoft.com/office/officeart/2018/5/layout/IconCircleLabelList"/>
    <dgm:cxn modelId="{9DE3142C-A60A-4B58-BFB1-211BF83E9F9E}" type="presParOf" srcId="{68FDA123-0545-4847-99C0-60D1894B5778}" destId="{732B22EB-4874-46F3-B4F7-E82FD2471797}" srcOrd="1" destOrd="0" presId="urn:microsoft.com/office/officeart/2018/5/layout/IconCircleLabelList"/>
    <dgm:cxn modelId="{6EE64019-C186-4B25-9D86-B70DF721AAD8}" type="presParOf" srcId="{68FDA123-0545-4847-99C0-60D1894B5778}" destId="{790C4998-BF05-49B3-AEA3-EBF5AB150BAB}" srcOrd="2" destOrd="0" presId="urn:microsoft.com/office/officeart/2018/5/layout/IconCircleLabelList"/>
    <dgm:cxn modelId="{E7D7A4CE-1571-48A4-8154-0AF535919360}" type="presParOf" srcId="{790C4998-BF05-49B3-AEA3-EBF5AB150BAB}" destId="{3DC44427-FB9B-460B-A824-267F5345F638}" srcOrd="0" destOrd="0" presId="urn:microsoft.com/office/officeart/2018/5/layout/IconCircleLabelList"/>
    <dgm:cxn modelId="{486E8102-BE0D-4A2D-96BC-9C7CBCAEA70B}" type="presParOf" srcId="{790C4998-BF05-49B3-AEA3-EBF5AB150BAB}" destId="{0D84DB3C-FB1C-41D3-A65B-3B8762DEDA5D}" srcOrd="1" destOrd="0" presId="urn:microsoft.com/office/officeart/2018/5/layout/IconCircleLabelList"/>
    <dgm:cxn modelId="{50313D27-2E6D-4C30-97DE-304ED4E408BC}" type="presParOf" srcId="{790C4998-BF05-49B3-AEA3-EBF5AB150BAB}" destId="{E5D4B9F9-44CE-490A-B653-846092D83C17}" srcOrd="2" destOrd="0" presId="urn:microsoft.com/office/officeart/2018/5/layout/IconCircleLabelList"/>
    <dgm:cxn modelId="{C21D826A-0620-49EC-9454-A6A2F2A77186}" type="presParOf" srcId="{790C4998-BF05-49B3-AEA3-EBF5AB150BAB}" destId="{BB1C410D-CE18-42C5-A0AD-0235B49AA4F1}" srcOrd="3" destOrd="0" presId="urn:microsoft.com/office/officeart/2018/5/layout/IconCircleLabelList"/>
    <dgm:cxn modelId="{EC888F13-E55E-4875-8C62-7589CE5D03F3}" type="presParOf" srcId="{68FDA123-0545-4847-99C0-60D1894B5778}" destId="{06D33B9E-21EF-4332-83E2-987C1CFE3F4B}" srcOrd="3" destOrd="0" presId="urn:microsoft.com/office/officeart/2018/5/layout/IconCircleLabelList"/>
    <dgm:cxn modelId="{9FC6D1C9-A9B4-4547-8B2D-C158E2A6A7A5}" type="presParOf" srcId="{68FDA123-0545-4847-99C0-60D1894B5778}" destId="{6EB25C9E-334B-4292-8255-2936F6BE3E7F}" srcOrd="4" destOrd="0" presId="urn:microsoft.com/office/officeart/2018/5/layout/IconCircleLabelList"/>
    <dgm:cxn modelId="{388A105B-E965-4645-AE58-69AF976629A7}" type="presParOf" srcId="{6EB25C9E-334B-4292-8255-2936F6BE3E7F}" destId="{E29B91C2-6323-456E-815F-0C4E4EA1CE06}" srcOrd="0" destOrd="0" presId="urn:microsoft.com/office/officeart/2018/5/layout/IconCircleLabelList"/>
    <dgm:cxn modelId="{E62977AB-C6DE-4D5E-AF71-D60CBEAAFED2}" type="presParOf" srcId="{6EB25C9E-334B-4292-8255-2936F6BE3E7F}" destId="{55C8CDF8-32F8-432C-88E0-2FCC2E643898}" srcOrd="1" destOrd="0" presId="urn:microsoft.com/office/officeart/2018/5/layout/IconCircleLabelList"/>
    <dgm:cxn modelId="{4EEADEC3-908C-4C8D-8088-897763536FAF}" type="presParOf" srcId="{6EB25C9E-334B-4292-8255-2936F6BE3E7F}" destId="{B22CF4DC-0269-4176-8FAB-977A42FC0DEA}" srcOrd="2" destOrd="0" presId="urn:microsoft.com/office/officeart/2018/5/layout/IconCircleLabelList"/>
    <dgm:cxn modelId="{C07A9460-5A8F-4C0F-9D8A-E85D6A7F8D5A}" type="presParOf" srcId="{6EB25C9E-334B-4292-8255-2936F6BE3E7F}" destId="{BE295064-CC7B-40F8-AA08-35E3F36314C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F5EF89-83C3-45C6-812A-F5B23B7E3D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55A9581-F514-4800-8EFC-32B3062103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Chatbot Visual Design</a:t>
          </a:r>
        </a:p>
      </dgm:t>
    </dgm:pt>
    <dgm:pt modelId="{C9270C75-6F08-47B1-9657-9139396AB472}" type="parTrans" cxnId="{B989600F-B570-40DD-A2BD-99234B659F9F}">
      <dgm:prSet/>
      <dgm:spPr/>
      <dgm:t>
        <a:bodyPr/>
        <a:lstStyle/>
        <a:p>
          <a:endParaRPr lang="en-US"/>
        </a:p>
      </dgm:t>
    </dgm:pt>
    <dgm:pt modelId="{915BCA71-5FA1-40AA-8D44-96B6A49AA560}" type="sibTrans" cxnId="{B989600F-B570-40DD-A2BD-99234B659F9F}">
      <dgm:prSet/>
      <dgm:spPr/>
      <dgm:t>
        <a:bodyPr/>
        <a:lstStyle/>
        <a:p>
          <a:endParaRPr lang="en-US"/>
        </a:p>
      </dgm:t>
    </dgm:pt>
    <dgm:pt modelId="{7783F6EB-3399-43A6-AE5A-328DA166E8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Extend Chatbot range of capabilities</a:t>
          </a:r>
        </a:p>
      </dgm:t>
    </dgm:pt>
    <dgm:pt modelId="{970D7914-5158-4446-BB3E-E8C061EDFDE7}" type="parTrans" cxnId="{6CA6E83E-00E3-4D06-9AB4-9D6C60AF1F85}">
      <dgm:prSet/>
      <dgm:spPr/>
      <dgm:t>
        <a:bodyPr/>
        <a:lstStyle/>
        <a:p>
          <a:endParaRPr lang="en-US"/>
        </a:p>
      </dgm:t>
    </dgm:pt>
    <dgm:pt modelId="{615A280F-88DA-4F61-BE43-A0E921A1DBDD}" type="sibTrans" cxnId="{6CA6E83E-00E3-4D06-9AB4-9D6C60AF1F85}">
      <dgm:prSet/>
      <dgm:spPr/>
      <dgm:t>
        <a:bodyPr/>
        <a:lstStyle/>
        <a:p>
          <a:endParaRPr lang="en-US"/>
        </a:p>
      </dgm:t>
    </dgm:pt>
    <dgm:pt modelId="{39AFC4B6-512A-456E-AD2E-7B5A870AF7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Extend to other potential users (new teachers, new students)</a:t>
          </a:r>
        </a:p>
      </dgm:t>
    </dgm:pt>
    <dgm:pt modelId="{C18A1BF3-C124-45C3-94B0-3285F01CD3FB}" type="parTrans" cxnId="{145126A2-8F9A-4248-9DC8-4BBE353FA0B9}">
      <dgm:prSet/>
      <dgm:spPr/>
      <dgm:t>
        <a:bodyPr/>
        <a:lstStyle/>
        <a:p>
          <a:endParaRPr lang="en-US"/>
        </a:p>
      </dgm:t>
    </dgm:pt>
    <dgm:pt modelId="{04396058-A2E0-43AA-9EC7-B950B0FBF22C}" type="sibTrans" cxnId="{145126A2-8F9A-4248-9DC8-4BBE353FA0B9}">
      <dgm:prSet/>
      <dgm:spPr/>
      <dgm:t>
        <a:bodyPr/>
        <a:lstStyle/>
        <a:p>
          <a:endParaRPr lang="en-US"/>
        </a:p>
      </dgm:t>
    </dgm:pt>
    <dgm:pt modelId="{1D3E74B2-9C9D-4362-8BEB-AD6DD89DFAF8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Technical implementation</a:t>
          </a:r>
        </a:p>
      </dgm:t>
    </dgm:pt>
    <dgm:pt modelId="{AF82A6DC-E9F1-45C5-A3E4-F5D3F5110AA5}" type="parTrans" cxnId="{8234FC07-950A-4656-A66E-8CF036757F2F}">
      <dgm:prSet/>
      <dgm:spPr/>
      <dgm:t>
        <a:bodyPr/>
        <a:lstStyle/>
        <a:p>
          <a:endParaRPr lang="en-US"/>
        </a:p>
      </dgm:t>
    </dgm:pt>
    <dgm:pt modelId="{5FA2802E-DB0E-47C7-A61C-1F06C0D7EFFD}" type="sibTrans" cxnId="{8234FC07-950A-4656-A66E-8CF036757F2F}">
      <dgm:prSet/>
      <dgm:spPr/>
      <dgm:t>
        <a:bodyPr/>
        <a:lstStyle/>
        <a:p>
          <a:endParaRPr lang="en-US"/>
        </a:p>
      </dgm:t>
    </dgm:pt>
    <dgm:pt modelId="{7267508E-2634-4935-89BB-BDA37B3B9532}" type="pres">
      <dgm:prSet presAssocID="{20F5EF89-83C3-45C6-812A-F5B23B7E3D8C}" presName="root" presStyleCnt="0">
        <dgm:presLayoutVars>
          <dgm:dir/>
          <dgm:resizeHandles val="exact"/>
        </dgm:presLayoutVars>
      </dgm:prSet>
      <dgm:spPr/>
    </dgm:pt>
    <dgm:pt modelId="{BA75F1A6-3146-4A9F-8CD1-89B7BA2B406A}" type="pres">
      <dgm:prSet presAssocID="{155A9581-F514-4800-8EFC-32B3062103DB}" presName="compNode" presStyleCnt="0"/>
      <dgm:spPr/>
    </dgm:pt>
    <dgm:pt modelId="{F93AEC73-574A-4052-80C9-1D3323621E2C}" type="pres">
      <dgm:prSet presAssocID="{155A9581-F514-4800-8EFC-32B3062103DB}" presName="iconBgRect" presStyleLbl="bgShp" presStyleIdx="0" presStyleCnt="4"/>
      <dgm:spPr/>
    </dgm:pt>
    <dgm:pt modelId="{02984375-A109-4254-8162-7A80FBC87F25}" type="pres">
      <dgm:prSet presAssocID="{155A9581-F514-4800-8EFC-32B3062103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0A5DC4E5-B7D3-49A4-B73C-F6C78815E561}" type="pres">
      <dgm:prSet presAssocID="{155A9581-F514-4800-8EFC-32B3062103DB}" presName="spaceRect" presStyleCnt="0"/>
      <dgm:spPr/>
    </dgm:pt>
    <dgm:pt modelId="{BF19C75C-9E4B-42B8-A169-50F9921C9EB6}" type="pres">
      <dgm:prSet presAssocID="{155A9581-F514-4800-8EFC-32B3062103DB}" presName="textRect" presStyleLbl="revTx" presStyleIdx="0" presStyleCnt="4">
        <dgm:presLayoutVars>
          <dgm:chMax val="1"/>
          <dgm:chPref val="1"/>
        </dgm:presLayoutVars>
      </dgm:prSet>
      <dgm:spPr/>
    </dgm:pt>
    <dgm:pt modelId="{219EDEFA-D390-4F4C-B7B7-F52CB8A681AB}" type="pres">
      <dgm:prSet presAssocID="{915BCA71-5FA1-40AA-8D44-96B6A49AA560}" presName="sibTrans" presStyleCnt="0"/>
      <dgm:spPr/>
    </dgm:pt>
    <dgm:pt modelId="{D05B6877-5A86-44A3-9D2E-24844F3B7581}" type="pres">
      <dgm:prSet presAssocID="{7783F6EB-3399-43A6-AE5A-328DA166E89E}" presName="compNode" presStyleCnt="0"/>
      <dgm:spPr/>
    </dgm:pt>
    <dgm:pt modelId="{86206657-44D8-469A-9632-700C75CC57BD}" type="pres">
      <dgm:prSet presAssocID="{7783F6EB-3399-43A6-AE5A-328DA166E89E}" presName="iconBgRect" presStyleLbl="bgShp" presStyleIdx="1" presStyleCnt="4"/>
      <dgm:spPr/>
    </dgm:pt>
    <dgm:pt modelId="{C34BC556-2AA7-4BD5-9BCB-8108EA48A5AB}" type="pres">
      <dgm:prSet presAssocID="{7783F6EB-3399-43A6-AE5A-328DA166E8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0E96FA98-BF67-4D20-88AF-EB694B0B2626}" type="pres">
      <dgm:prSet presAssocID="{7783F6EB-3399-43A6-AE5A-328DA166E89E}" presName="spaceRect" presStyleCnt="0"/>
      <dgm:spPr/>
    </dgm:pt>
    <dgm:pt modelId="{C2DB2294-8318-4328-BFF3-813211037ED1}" type="pres">
      <dgm:prSet presAssocID="{7783F6EB-3399-43A6-AE5A-328DA166E89E}" presName="textRect" presStyleLbl="revTx" presStyleIdx="1" presStyleCnt="4">
        <dgm:presLayoutVars>
          <dgm:chMax val="1"/>
          <dgm:chPref val="1"/>
        </dgm:presLayoutVars>
      </dgm:prSet>
      <dgm:spPr/>
    </dgm:pt>
    <dgm:pt modelId="{D88245CB-7FCD-4B9E-8F1F-08D9A93E0C27}" type="pres">
      <dgm:prSet presAssocID="{615A280F-88DA-4F61-BE43-A0E921A1DBDD}" presName="sibTrans" presStyleCnt="0"/>
      <dgm:spPr/>
    </dgm:pt>
    <dgm:pt modelId="{BBFDCAEE-C3CD-4AEA-94A4-9DFED16170D2}" type="pres">
      <dgm:prSet presAssocID="{39AFC4B6-512A-456E-AD2E-7B5A870AF75A}" presName="compNode" presStyleCnt="0"/>
      <dgm:spPr/>
    </dgm:pt>
    <dgm:pt modelId="{BB1BDA68-40CC-48DB-8EBE-3C3E29BA4587}" type="pres">
      <dgm:prSet presAssocID="{39AFC4B6-512A-456E-AD2E-7B5A870AF75A}" presName="iconBgRect" presStyleLbl="bgShp" presStyleIdx="2" presStyleCnt="4"/>
      <dgm:spPr/>
    </dgm:pt>
    <dgm:pt modelId="{2E3D1E87-253D-4C9C-A2B7-EE06A190CF5E}" type="pres">
      <dgm:prSet presAssocID="{39AFC4B6-512A-456E-AD2E-7B5A870AF7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ussite du groupe"/>
        </a:ext>
      </dgm:extLst>
    </dgm:pt>
    <dgm:pt modelId="{BA1B3805-1039-4A6F-935E-739FEFD09DB1}" type="pres">
      <dgm:prSet presAssocID="{39AFC4B6-512A-456E-AD2E-7B5A870AF75A}" presName="spaceRect" presStyleCnt="0"/>
      <dgm:spPr/>
    </dgm:pt>
    <dgm:pt modelId="{F8CF5542-0129-489F-9118-A4E4CC728FBC}" type="pres">
      <dgm:prSet presAssocID="{39AFC4B6-512A-456E-AD2E-7B5A870AF75A}" presName="textRect" presStyleLbl="revTx" presStyleIdx="2" presStyleCnt="4">
        <dgm:presLayoutVars>
          <dgm:chMax val="1"/>
          <dgm:chPref val="1"/>
        </dgm:presLayoutVars>
      </dgm:prSet>
      <dgm:spPr/>
    </dgm:pt>
    <dgm:pt modelId="{4A4279CA-22B7-449F-B5E6-E10CC9B98754}" type="pres">
      <dgm:prSet presAssocID="{04396058-A2E0-43AA-9EC7-B950B0FBF22C}" presName="sibTrans" presStyleCnt="0"/>
      <dgm:spPr/>
    </dgm:pt>
    <dgm:pt modelId="{81898B45-BFAF-46EB-B504-508DDD9146D9}" type="pres">
      <dgm:prSet presAssocID="{1D3E74B2-9C9D-4362-8BEB-AD6DD89DFAF8}" presName="compNode" presStyleCnt="0"/>
      <dgm:spPr/>
    </dgm:pt>
    <dgm:pt modelId="{E90F31E2-AC1B-4C34-8175-58EED4935CE8}" type="pres">
      <dgm:prSet presAssocID="{1D3E74B2-9C9D-4362-8BEB-AD6DD89DFAF8}" presName="iconBgRect" presStyleLbl="bgShp" presStyleIdx="3" presStyleCnt="4"/>
      <dgm:spPr/>
    </dgm:pt>
    <dgm:pt modelId="{6F66E34C-2F32-42D8-AB87-A6F6B2FB5BC5}" type="pres">
      <dgm:prSet presAssocID="{1D3E74B2-9C9D-4362-8BEB-AD6DD89DFA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93B88A56-E7FE-46AC-9794-E9506182896E}" type="pres">
      <dgm:prSet presAssocID="{1D3E74B2-9C9D-4362-8BEB-AD6DD89DFAF8}" presName="spaceRect" presStyleCnt="0"/>
      <dgm:spPr/>
    </dgm:pt>
    <dgm:pt modelId="{7DC06BA9-CEF0-43CC-846B-5E16910E09C7}" type="pres">
      <dgm:prSet presAssocID="{1D3E74B2-9C9D-4362-8BEB-AD6DD89DFAF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34FC07-950A-4656-A66E-8CF036757F2F}" srcId="{20F5EF89-83C3-45C6-812A-F5B23B7E3D8C}" destId="{1D3E74B2-9C9D-4362-8BEB-AD6DD89DFAF8}" srcOrd="3" destOrd="0" parTransId="{AF82A6DC-E9F1-45C5-A3E4-F5D3F5110AA5}" sibTransId="{5FA2802E-DB0E-47C7-A61C-1F06C0D7EFFD}"/>
    <dgm:cxn modelId="{729CA70C-D3E4-4303-85A6-36C463211A0E}" type="presOf" srcId="{39AFC4B6-512A-456E-AD2E-7B5A870AF75A}" destId="{F8CF5542-0129-489F-9118-A4E4CC728FBC}" srcOrd="0" destOrd="0" presId="urn:microsoft.com/office/officeart/2018/5/layout/IconCircleLabelList"/>
    <dgm:cxn modelId="{B989600F-B570-40DD-A2BD-99234B659F9F}" srcId="{20F5EF89-83C3-45C6-812A-F5B23B7E3D8C}" destId="{155A9581-F514-4800-8EFC-32B3062103DB}" srcOrd="0" destOrd="0" parTransId="{C9270C75-6F08-47B1-9657-9139396AB472}" sibTransId="{915BCA71-5FA1-40AA-8D44-96B6A49AA560}"/>
    <dgm:cxn modelId="{0157F81B-AA3B-4B53-B41C-F66E705FC303}" type="presOf" srcId="{1D3E74B2-9C9D-4362-8BEB-AD6DD89DFAF8}" destId="{7DC06BA9-CEF0-43CC-846B-5E16910E09C7}" srcOrd="0" destOrd="0" presId="urn:microsoft.com/office/officeart/2018/5/layout/IconCircleLabelList"/>
    <dgm:cxn modelId="{6CA6E83E-00E3-4D06-9AB4-9D6C60AF1F85}" srcId="{20F5EF89-83C3-45C6-812A-F5B23B7E3D8C}" destId="{7783F6EB-3399-43A6-AE5A-328DA166E89E}" srcOrd="1" destOrd="0" parTransId="{970D7914-5158-4446-BB3E-E8C061EDFDE7}" sibTransId="{615A280F-88DA-4F61-BE43-A0E921A1DBDD}"/>
    <dgm:cxn modelId="{AB19155B-A069-451D-99E4-39C7C7815459}" type="presOf" srcId="{20F5EF89-83C3-45C6-812A-F5B23B7E3D8C}" destId="{7267508E-2634-4935-89BB-BDA37B3B9532}" srcOrd="0" destOrd="0" presId="urn:microsoft.com/office/officeart/2018/5/layout/IconCircleLabelList"/>
    <dgm:cxn modelId="{ACE6D16B-01A0-426C-9D72-FA4ECAF6B1EA}" type="presOf" srcId="{7783F6EB-3399-43A6-AE5A-328DA166E89E}" destId="{C2DB2294-8318-4328-BFF3-813211037ED1}" srcOrd="0" destOrd="0" presId="urn:microsoft.com/office/officeart/2018/5/layout/IconCircleLabelList"/>
    <dgm:cxn modelId="{145126A2-8F9A-4248-9DC8-4BBE353FA0B9}" srcId="{20F5EF89-83C3-45C6-812A-F5B23B7E3D8C}" destId="{39AFC4B6-512A-456E-AD2E-7B5A870AF75A}" srcOrd="2" destOrd="0" parTransId="{C18A1BF3-C124-45C3-94B0-3285F01CD3FB}" sibTransId="{04396058-A2E0-43AA-9EC7-B950B0FBF22C}"/>
    <dgm:cxn modelId="{6C3696E5-156D-452D-BE7E-E398668398AD}" type="presOf" srcId="{155A9581-F514-4800-8EFC-32B3062103DB}" destId="{BF19C75C-9E4B-42B8-A169-50F9921C9EB6}" srcOrd="0" destOrd="0" presId="urn:microsoft.com/office/officeart/2018/5/layout/IconCircleLabelList"/>
    <dgm:cxn modelId="{FD03DE58-533E-4A75-877B-770D944EAE01}" type="presParOf" srcId="{7267508E-2634-4935-89BB-BDA37B3B9532}" destId="{BA75F1A6-3146-4A9F-8CD1-89B7BA2B406A}" srcOrd="0" destOrd="0" presId="urn:microsoft.com/office/officeart/2018/5/layout/IconCircleLabelList"/>
    <dgm:cxn modelId="{FE9DFA33-3ECD-4EC4-84EA-C29E11792DE6}" type="presParOf" srcId="{BA75F1A6-3146-4A9F-8CD1-89B7BA2B406A}" destId="{F93AEC73-574A-4052-80C9-1D3323621E2C}" srcOrd="0" destOrd="0" presId="urn:microsoft.com/office/officeart/2018/5/layout/IconCircleLabelList"/>
    <dgm:cxn modelId="{AFB59CDA-DB69-4940-96A6-65F17BC948AD}" type="presParOf" srcId="{BA75F1A6-3146-4A9F-8CD1-89B7BA2B406A}" destId="{02984375-A109-4254-8162-7A80FBC87F25}" srcOrd="1" destOrd="0" presId="urn:microsoft.com/office/officeart/2018/5/layout/IconCircleLabelList"/>
    <dgm:cxn modelId="{42DB4D5D-2CE5-4820-9D31-F5BB7B5F85B4}" type="presParOf" srcId="{BA75F1A6-3146-4A9F-8CD1-89B7BA2B406A}" destId="{0A5DC4E5-B7D3-49A4-B73C-F6C78815E561}" srcOrd="2" destOrd="0" presId="urn:microsoft.com/office/officeart/2018/5/layout/IconCircleLabelList"/>
    <dgm:cxn modelId="{97786E84-DFD5-4E75-B1A2-3512D0113D6A}" type="presParOf" srcId="{BA75F1A6-3146-4A9F-8CD1-89B7BA2B406A}" destId="{BF19C75C-9E4B-42B8-A169-50F9921C9EB6}" srcOrd="3" destOrd="0" presId="urn:microsoft.com/office/officeart/2018/5/layout/IconCircleLabelList"/>
    <dgm:cxn modelId="{486B9C41-6AB9-4E9D-AA70-106B8D8B04B2}" type="presParOf" srcId="{7267508E-2634-4935-89BB-BDA37B3B9532}" destId="{219EDEFA-D390-4F4C-B7B7-F52CB8A681AB}" srcOrd="1" destOrd="0" presId="urn:microsoft.com/office/officeart/2018/5/layout/IconCircleLabelList"/>
    <dgm:cxn modelId="{10164903-72DE-46D4-9F5D-52C0B90419CD}" type="presParOf" srcId="{7267508E-2634-4935-89BB-BDA37B3B9532}" destId="{D05B6877-5A86-44A3-9D2E-24844F3B7581}" srcOrd="2" destOrd="0" presId="urn:microsoft.com/office/officeart/2018/5/layout/IconCircleLabelList"/>
    <dgm:cxn modelId="{5B3BC400-CC35-4047-99C7-6BDAA8126D42}" type="presParOf" srcId="{D05B6877-5A86-44A3-9D2E-24844F3B7581}" destId="{86206657-44D8-469A-9632-700C75CC57BD}" srcOrd="0" destOrd="0" presId="urn:microsoft.com/office/officeart/2018/5/layout/IconCircleLabelList"/>
    <dgm:cxn modelId="{9DBD7A5B-842E-4A2C-B4A9-B6F9B238DC74}" type="presParOf" srcId="{D05B6877-5A86-44A3-9D2E-24844F3B7581}" destId="{C34BC556-2AA7-4BD5-9BCB-8108EA48A5AB}" srcOrd="1" destOrd="0" presId="urn:microsoft.com/office/officeart/2018/5/layout/IconCircleLabelList"/>
    <dgm:cxn modelId="{83B8BDC6-52DC-4E05-A56B-AE61A0DCC2B3}" type="presParOf" srcId="{D05B6877-5A86-44A3-9D2E-24844F3B7581}" destId="{0E96FA98-BF67-4D20-88AF-EB694B0B2626}" srcOrd="2" destOrd="0" presId="urn:microsoft.com/office/officeart/2018/5/layout/IconCircleLabelList"/>
    <dgm:cxn modelId="{00B214F6-60FA-43F9-A8B9-EC3727FF80DF}" type="presParOf" srcId="{D05B6877-5A86-44A3-9D2E-24844F3B7581}" destId="{C2DB2294-8318-4328-BFF3-813211037ED1}" srcOrd="3" destOrd="0" presId="urn:microsoft.com/office/officeart/2018/5/layout/IconCircleLabelList"/>
    <dgm:cxn modelId="{6DFA0362-594D-442A-9924-4CA136B37DB5}" type="presParOf" srcId="{7267508E-2634-4935-89BB-BDA37B3B9532}" destId="{D88245CB-7FCD-4B9E-8F1F-08D9A93E0C27}" srcOrd="3" destOrd="0" presId="urn:microsoft.com/office/officeart/2018/5/layout/IconCircleLabelList"/>
    <dgm:cxn modelId="{72E8E89C-8718-4D01-910E-5F8E57BC9722}" type="presParOf" srcId="{7267508E-2634-4935-89BB-BDA37B3B9532}" destId="{BBFDCAEE-C3CD-4AEA-94A4-9DFED16170D2}" srcOrd="4" destOrd="0" presId="urn:microsoft.com/office/officeart/2018/5/layout/IconCircleLabelList"/>
    <dgm:cxn modelId="{90563B21-E86D-457D-AA64-72B5BB19CB9B}" type="presParOf" srcId="{BBFDCAEE-C3CD-4AEA-94A4-9DFED16170D2}" destId="{BB1BDA68-40CC-48DB-8EBE-3C3E29BA4587}" srcOrd="0" destOrd="0" presId="urn:microsoft.com/office/officeart/2018/5/layout/IconCircleLabelList"/>
    <dgm:cxn modelId="{8DC5C605-60F6-448A-A015-9F17E22153F7}" type="presParOf" srcId="{BBFDCAEE-C3CD-4AEA-94A4-9DFED16170D2}" destId="{2E3D1E87-253D-4C9C-A2B7-EE06A190CF5E}" srcOrd="1" destOrd="0" presId="urn:microsoft.com/office/officeart/2018/5/layout/IconCircleLabelList"/>
    <dgm:cxn modelId="{A28BCF23-1EFC-4548-A3AB-EADF114DA8E5}" type="presParOf" srcId="{BBFDCAEE-C3CD-4AEA-94A4-9DFED16170D2}" destId="{BA1B3805-1039-4A6F-935E-739FEFD09DB1}" srcOrd="2" destOrd="0" presId="urn:microsoft.com/office/officeart/2018/5/layout/IconCircleLabelList"/>
    <dgm:cxn modelId="{9F482750-759B-4747-AA53-DD60935F3846}" type="presParOf" srcId="{BBFDCAEE-C3CD-4AEA-94A4-9DFED16170D2}" destId="{F8CF5542-0129-489F-9118-A4E4CC728FBC}" srcOrd="3" destOrd="0" presId="urn:microsoft.com/office/officeart/2018/5/layout/IconCircleLabelList"/>
    <dgm:cxn modelId="{9E4D6230-E697-43BD-AB53-DBD79679C60F}" type="presParOf" srcId="{7267508E-2634-4935-89BB-BDA37B3B9532}" destId="{4A4279CA-22B7-449F-B5E6-E10CC9B98754}" srcOrd="5" destOrd="0" presId="urn:microsoft.com/office/officeart/2018/5/layout/IconCircleLabelList"/>
    <dgm:cxn modelId="{2320A3F1-6C64-4448-9B7E-6F4C6D60AFD0}" type="presParOf" srcId="{7267508E-2634-4935-89BB-BDA37B3B9532}" destId="{81898B45-BFAF-46EB-B504-508DDD9146D9}" srcOrd="6" destOrd="0" presId="urn:microsoft.com/office/officeart/2018/5/layout/IconCircleLabelList"/>
    <dgm:cxn modelId="{9B024BB5-1DF6-4BDA-9C2B-8888A885B35D}" type="presParOf" srcId="{81898B45-BFAF-46EB-B504-508DDD9146D9}" destId="{E90F31E2-AC1B-4C34-8175-58EED4935CE8}" srcOrd="0" destOrd="0" presId="urn:microsoft.com/office/officeart/2018/5/layout/IconCircleLabelList"/>
    <dgm:cxn modelId="{647AC385-CA7C-40D2-ADBF-39A3A3B6EE33}" type="presParOf" srcId="{81898B45-BFAF-46EB-B504-508DDD9146D9}" destId="{6F66E34C-2F32-42D8-AB87-A6F6B2FB5BC5}" srcOrd="1" destOrd="0" presId="urn:microsoft.com/office/officeart/2018/5/layout/IconCircleLabelList"/>
    <dgm:cxn modelId="{02C8182A-1BBE-4276-98E9-59C4455D3687}" type="presParOf" srcId="{81898B45-BFAF-46EB-B504-508DDD9146D9}" destId="{93B88A56-E7FE-46AC-9794-E9506182896E}" srcOrd="2" destOrd="0" presId="urn:microsoft.com/office/officeart/2018/5/layout/IconCircleLabelList"/>
    <dgm:cxn modelId="{B0E99DDB-5E28-49F9-B11F-F85C8C15A240}" type="presParOf" srcId="{81898B45-BFAF-46EB-B504-508DDD9146D9}" destId="{7DC06BA9-CEF0-43CC-846B-5E16910E09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616A3-81A8-4275-AA55-80EF4986D2DC}">
      <dsp:nvSpPr>
        <dsp:cNvPr id="0" name=""/>
        <dsp:cNvSpPr/>
      </dsp:nvSpPr>
      <dsp:spPr>
        <a:xfrm rot="16200000">
          <a:off x="2338" y="1178"/>
          <a:ext cx="4348981" cy="43489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Patterns of problem elements</a:t>
          </a:r>
        </a:p>
      </dsp:txBody>
      <dsp:txXfrm rot="5400000">
        <a:off x="2338" y="1088423"/>
        <a:ext cx="3587909" cy="2174491"/>
      </dsp:txXfrm>
    </dsp:sp>
    <dsp:sp modelId="{B5CCB22D-DFD4-4D97-857C-23498C602D28}">
      <dsp:nvSpPr>
        <dsp:cNvPr id="0" name=""/>
        <dsp:cNvSpPr/>
      </dsp:nvSpPr>
      <dsp:spPr>
        <a:xfrm rot="5400000">
          <a:off x="6164280" y="1178"/>
          <a:ext cx="4348981" cy="43489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Solution elements</a:t>
          </a:r>
        </a:p>
      </dsp:txBody>
      <dsp:txXfrm rot="-5400000">
        <a:off x="6925352" y="1088423"/>
        <a:ext cx="3587909" cy="2174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D3C30-D00E-444B-9334-860F46CC462C}">
      <dsp:nvSpPr>
        <dsp:cNvPr id="0" name=""/>
        <dsp:cNvSpPr/>
      </dsp:nvSpPr>
      <dsp:spPr>
        <a:xfrm>
          <a:off x="2401951" y="147"/>
          <a:ext cx="1586582" cy="1586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Question</a:t>
          </a:r>
        </a:p>
      </dsp:txBody>
      <dsp:txXfrm>
        <a:off x="2634301" y="232497"/>
        <a:ext cx="1121882" cy="1121882"/>
      </dsp:txXfrm>
    </dsp:sp>
    <dsp:sp modelId="{AA75FCD7-BCB2-4DDD-A25D-1778CE65D466}">
      <dsp:nvSpPr>
        <dsp:cNvPr id="0" name=""/>
        <dsp:cNvSpPr/>
      </dsp:nvSpPr>
      <dsp:spPr>
        <a:xfrm>
          <a:off x="2735134" y="1715560"/>
          <a:ext cx="920217" cy="92021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857109" y="2067451"/>
        <a:ext cx="676267" cy="216435"/>
      </dsp:txXfrm>
    </dsp:sp>
    <dsp:sp modelId="{F3521007-8A10-4B89-B7F7-BD77ECA63AB5}">
      <dsp:nvSpPr>
        <dsp:cNvPr id="0" name=""/>
        <dsp:cNvSpPr/>
      </dsp:nvSpPr>
      <dsp:spPr>
        <a:xfrm>
          <a:off x="2401951" y="2764608"/>
          <a:ext cx="1586582" cy="1586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Answer</a:t>
          </a:r>
        </a:p>
      </dsp:txBody>
      <dsp:txXfrm>
        <a:off x="2634301" y="2996958"/>
        <a:ext cx="1121882" cy="1121882"/>
      </dsp:txXfrm>
    </dsp:sp>
    <dsp:sp modelId="{6C299C29-D5C0-4408-90D5-1A8C4721B2AA}">
      <dsp:nvSpPr>
        <dsp:cNvPr id="0" name=""/>
        <dsp:cNvSpPr/>
      </dsp:nvSpPr>
      <dsp:spPr>
        <a:xfrm>
          <a:off x="4226521" y="1880564"/>
          <a:ext cx="504533" cy="590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226521" y="1998606"/>
        <a:ext cx="353173" cy="354124"/>
      </dsp:txXfrm>
    </dsp:sp>
    <dsp:sp modelId="{B14C12F4-1F0B-4582-929C-BE55773AD995}">
      <dsp:nvSpPr>
        <dsp:cNvPr id="0" name=""/>
        <dsp:cNvSpPr/>
      </dsp:nvSpPr>
      <dsp:spPr>
        <a:xfrm>
          <a:off x="4940483" y="589086"/>
          <a:ext cx="3173164" cy="3173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Conversation</a:t>
          </a:r>
        </a:p>
      </dsp:txBody>
      <dsp:txXfrm>
        <a:off x="5405182" y="1053785"/>
        <a:ext cx="2243766" cy="2243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616A3-81A8-4275-AA55-80EF4986D2DC}">
      <dsp:nvSpPr>
        <dsp:cNvPr id="0" name=""/>
        <dsp:cNvSpPr/>
      </dsp:nvSpPr>
      <dsp:spPr>
        <a:xfrm rot="16200000">
          <a:off x="2338" y="1178"/>
          <a:ext cx="4348981" cy="43489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Patterns of problem elements</a:t>
          </a:r>
        </a:p>
      </dsp:txBody>
      <dsp:txXfrm rot="5400000">
        <a:off x="2338" y="1088423"/>
        <a:ext cx="3587909" cy="2174491"/>
      </dsp:txXfrm>
    </dsp:sp>
    <dsp:sp modelId="{B5CCB22D-DFD4-4D97-857C-23498C602D28}">
      <dsp:nvSpPr>
        <dsp:cNvPr id="0" name=""/>
        <dsp:cNvSpPr/>
      </dsp:nvSpPr>
      <dsp:spPr>
        <a:xfrm rot="5400000">
          <a:off x="6164280" y="1178"/>
          <a:ext cx="4348981" cy="43489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Solution elements</a:t>
          </a:r>
        </a:p>
      </dsp:txBody>
      <dsp:txXfrm rot="-5400000">
        <a:off x="6925352" y="1088423"/>
        <a:ext cx="3587909" cy="21744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616A3-81A8-4275-AA55-80EF4986D2DC}">
      <dsp:nvSpPr>
        <dsp:cNvPr id="0" name=""/>
        <dsp:cNvSpPr/>
      </dsp:nvSpPr>
      <dsp:spPr>
        <a:xfrm rot="16200000">
          <a:off x="2179116" y="1328"/>
          <a:ext cx="1618354" cy="161835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Patterns of problem elements</a:t>
          </a:r>
        </a:p>
      </dsp:txBody>
      <dsp:txXfrm>
        <a:off x="2442099" y="142933"/>
        <a:ext cx="809177" cy="13351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CB22D-DFD4-4D97-857C-23498C602D28}">
      <dsp:nvSpPr>
        <dsp:cNvPr id="0" name=""/>
        <dsp:cNvSpPr/>
      </dsp:nvSpPr>
      <dsp:spPr>
        <a:xfrm rot="5400000">
          <a:off x="0" y="2130"/>
          <a:ext cx="1617552" cy="161755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Solution elements</a:t>
          </a:r>
        </a:p>
      </dsp:txBody>
      <dsp:txXfrm>
        <a:off x="545924" y="143666"/>
        <a:ext cx="808776" cy="13344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26C56-6CB1-42A7-8066-AB002FB6AE2C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90772-1F06-46C4-B7CD-DCF7BFFAA93A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A4758-2C11-445E-AE45-552C2515DEBF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Better understanding of the business needs that the chatbot can address</a:t>
          </a:r>
        </a:p>
      </dsp:txBody>
      <dsp:txXfrm>
        <a:off x="372805" y="2356270"/>
        <a:ext cx="2058075" cy="720000"/>
      </dsp:txXfrm>
    </dsp:sp>
    <dsp:sp modelId="{8F73BD5F-2E21-41FF-9181-7D89D963D6BC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674C5-C18B-4DD4-B09E-35AEEA3FEDFA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671C2-4C02-4D7E-A204-992076A046D1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Established stakeholder engagement (teacher interviews, student surveys)</a:t>
          </a:r>
        </a:p>
      </dsp:txBody>
      <dsp:txXfrm>
        <a:off x="2791043" y="2356270"/>
        <a:ext cx="2058075" cy="720000"/>
      </dsp:txXfrm>
    </dsp:sp>
    <dsp:sp modelId="{5E6881A8-5F1E-48DC-88E5-F164FA62900F}">
      <dsp:nvSpPr>
        <dsp:cNvPr id="0" name=""/>
        <dsp:cNvSpPr/>
      </dsp:nvSpPr>
      <dsp:spPr>
        <a:xfrm>
          <a:off x="8802974" y="0"/>
          <a:ext cx="1255425" cy="1255425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E8795-CBFC-44F0-BB0A-85B9C2AD2688}">
      <dsp:nvSpPr>
        <dsp:cNvPr id="0" name=""/>
        <dsp:cNvSpPr/>
      </dsp:nvSpPr>
      <dsp:spPr>
        <a:xfrm>
          <a:off x="9338073" y="152960"/>
          <a:ext cx="720326" cy="72032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1E9C7-6EE0-4569-8F2B-791A9E8BFEF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First experience in Prototype testing (feedback collection)</a:t>
          </a:r>
        </a:p>
      </dsp:txBody>
      <dsp:txXfrm>
        <a:off x="5209281" y="2356270"/>
        <a:ext cx="2058075" cy="720000"/>
      </dsp:txXfrm>
    </dsp:sp>
    <dsp:sp modelId="{76E01414-27AA-4ED7-B253-64A9AC47FDDF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187DF-3D3F-4E7D-9AA1-E4AAB937AB27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ACFC3-23E4-4220-9842-BC3B242F51C4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Agile Team ready to take on the challenge!</a:t>
          </a:r>
        </a:p>
      </dsp:txBody>
      <dsp:txXfrm>
        <a:off x="7627519" y="2356270"/>
        <a:ext cx="2058075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0BA91-4C80-4942-8385-4CA23CA6F4EF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3D43B-3998-4C38-BCDE-609966418F50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F386C-4E62-45C7-8B06-941B23C2016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Visual Design</a:t>
          </a:r>
        </a:p>
      </dsp:txBody>
      <dsp:txXfrm>
        <a:off x="35606" y="2725540"/>
        <a:ext cx="2981250" cy="720000"/>
      </dsp:txXfrm>
    </dsp:sp>
    <dsp:sp modelId="{3DC44427-FB9B-460B-A824-267F5345F638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4DB3C-FB1C-41D3-A65B-3B8762DEDA5D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C410D-CE18-42C5-A0AD-0235B49AA4F1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Generalize solution for other modules</a:t>
          </a:r>
        </a:p>
      </dsp:txBody>
      <dsp:txXfrm>
        <a:off x="3538574" y="2725540"/>
        <a:ext cx="2981250" cy="720000"/>
      </dsp:txXfrm>
    </dsp:sp>
    <dsp:sp modelId="{E29B91C2-6323-456E-815F-0C4E4EA1CE06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8CDF8-32F8-432C-88E0-2FCC2E643898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95064-CC7B-40F8-AA08-35E3F36314C5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Optimize the solution technically</a:t>
          </a:r>
        </a:p>
      </dsp:txBody>
      <dsp:txXfrm>
        <a:off x="7041543" y="2725540"/>
        <a:ext cx="2981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AEC73-574A-4052-80C9-1D3323621E2C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84375-A109-4254-8162-7A80FBC87F25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9C75C-9E4B-42B8-A169-50F9921C9EB6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Chatbot Visual Design</a:t>
          </a:r>
        </a:p>
      </dsp:txBody>
      <dsp:txXfrm>
        <a:off x="372805" y="2356270"/>
        <a:ext cx="2058075" cy="720000"/>
      </dsp:txXfrm>
    </dsp:sp>
    <dsp:sp modelId="{86206657-44D8-469A-9632-700C75CC57BD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BC556-2AA7-4BD5-9BCB-8108EA48A5AB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B2294-8318-4328-BFF3-813211037ED1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Extend Chatbot range of capabilities</a:t>
          </a:r>
        </a:p>
      </dsp:txBody>
      <dsp:txXfrm>
        <a:off x="2791043" y="2356270"/>
        <a:ext cx="2058075" cy="720000"/>
      </dsp:txXfrm>
    </dsp:sp>
    <dsp:sp modelId="{BB1BDA68-40CC-48DB-8EBE-3C3E29BA4587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D1E87-253D-4C9C-A2B7-EE06A190CF5E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F5542-0129-489F-9118-A4E4CC728FBC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Extend to other potential users (new teachers, new students)</a:t>
          </a:r>
        </a:p>
      </dsp:txBody>
      <dsp:txXfrm>
        <a:off x="5209281" y="2356270"/>
        <a:ext cx="2058075" cy="720000"/>
      </dsp:txXfrm>
    </dsp:sp>
    <dsp:sp modelId="{E90F31E2-AC1B-4C34-8175-58EED4935CE8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6E34C-2F32-42D8-AB87-A6F6B2FB5BC5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06BA9-CEF0-43CC-846B-5E16910E09C7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Technical implementation</a:t>
          </a:r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C657-1613-4DEF-B7DB-DDC5A2DB9F4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1CAFC-D9A3-42C4-B9E8-A3F33D0C43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8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Well we know that there is a lot to do</a:t>
            </a:r>
            <a:br>
              <a:rPr lang="en-US"/>
            </a:b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26A05-95B8-4D51-ACF4-E807DEB186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1CAFC-D9A3-42C4-B9E8-A3F33D0C43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9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13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8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6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8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4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9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C17371-CEE8-4D9D-A3B4-7F3B423FB76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1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C17371-CEE8-4D9D-A3B4-7F3B423FB76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F78CAA-FC95-47C0-B250-8069471EE35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7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zazdBpraC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C4FF7D4-8500-4D6A-BC54-F26415850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sz="7400"/>
              <a:t>A look into Dessa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EC25C0-19C5-40F3-85A5-94DFB132E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Developing a chatbot solution for helping students and teachers</a:t>
            </a:r>
          </a:p>
          <a:p>
            <a:r>
              <a:rPr lang="en-US" sz="1600"/>
              <a:t>C. Schmid, S. Drabert, C. Vogel &amp; F. Polin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EAA57A6-945D-4A2D-A449-90859936F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544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FE093-646F-4EF5-A125-EA8DAB97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Added Value for learning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02B66C-1489-4C2A-80DF-4D2C3586B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Students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405619-FF0D-4AE6-B15E-6D79269AD4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Chatbot is able to induce </a:t>
            </a:r>
            <a:br>
              <a:rPr lang="en-US"/>
            </a:br>
            <a:r>
              <a:rPr lang="en-US" b="1" u="sng"/>
              <a:t>active learning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5FE92E-7A28-4AA5-8F16-37B9DE558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Teachers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B5BEC9-8CEB-4B6B-8D1E-0C037AC8C3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Chatbot gathers information </a:t>
            </a:r>
            <a:br>
              <a:rPr lang="en-US"/>
            </a:br>
            <a:r>
              <a:rPr lang="en-US"/>
              <a:t>on </a:t>
            </a:r>
            <a:r>
              <a:rPr lang="en-US" b="1" u="sng"/>
              <a:t>student progress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6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7CF7B-6AD6-4E4F-8476-07FC88B6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/>
              <a:t>"a  context  for  </a:t>
            </a:r>
            <a:r>
              <a:rPr lang="en-US" sz="3100" b="1"/>
              <a:t>patterns  of  problem  elements</a:t>
            </a:r>
            <a:r>
              <a:rPr lang="en-US" sz="3100"/>
              <a:t>, </a:t>
            </a:r>
            <a:r>
              <a:rPr lang="en-US" sz="3100" b="1"/>
              <a:t>solution  elements</a:t>
            </a:r>
            <a:r>
              <a:rPr lang="en-US" sz="3100"/>
              <a:t>,  and  situations  that  define </a:t>
            </a:r>
            <a:r>
              <a:rPr lang="en-US" sz="3100" b="1"/>
              <a:t>mappings</a:t>
            </a:r>
            <a:r>
              <a:rPr lang="en-US" sz="3100"/>
              <a:t> between  them.”</a:t>
            </a:r>
            <a:endParaRPr lang="en-US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1B0A7FA-FBC4-4F14-B81C-2DF6A52F85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E5A80B7-D092-49C0-AA16-9D29081BAA5F}"/>
              </a:ext>
            </a:extLst>
          </p:cNvPr>
          <p:cNvSpPr txBox="1"/>
          <p:nvPr/>
        </p:nvSpPr>
        <p:spPr>
          <a:xfrm rot="3275572">
            <a:off x="4152794" y="3222843"/>
            <a:ext cx="4111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Mapping</a:t>
            </a:r>
            <a:endParaRPr lang="en-US" sz="80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0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74527-25A8-4DCC-AC70-45456A6D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Case of Business Intelligence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5792A90F-A794-4520-9E49-5101D65A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0269" y="3077504"/>
            <a:ext cx="3769534" cy="2871274"/>
          </a:xfrm>
        </p:spPr>
        <p:txBody>
          <a:bodyPr>
            <a:normAutofit lnSpcReduction="10000"/>
          </a:bodyPr>
          <a:lstStyle/>
          <a:p>
            <a:r>
              <a:rPr lang="en-US"/>
              <a:t>What is the definition?</a:t>
            </a:r>
            <a:br>
              <a:rPr lang="en-US"/>
            </a:br>
            <a:r>
              <a:rPr lang="en-US"/>
              <a:t>Help me understand</a:t>
            </a:r>
          </a:p>
          <a:p>
            <a:endParaRPr lang="en-US"/>
          </a:p>
          <a:p>
            <a:r>
              <a:rPr lang="en-US"/>
              <a:t>How to apply this tool?</a:t>
            </a:r>
          </a:p>
          <a:p>
            <a:endParaRPr lang="en-US"/>
          </a:p>
          <a:p>
            <a:r>
              <a:rPr lang="en-US"/>
              <a:t>What is the difference between concept A and concept B?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A103E42-A9EE-48D4-A084-7E73F906D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37336" y="3191909"/>
            <a:ext cx="3083767" cy="2578822"/>
          </a:xfrm>
        </p:spPr>
        <p:txBody>
          <a:bodyPr>
            <a:normAutofit lnSpcReduction="10000"/>
          </a:bodyPr>
          <a:lstStyle/>
          <a:p>
            <a:r>
              <a:rPr lang="en-US"/>
              <a:t>Quizzes</a:t>
            </a:r>
          </a:p>
          <a:p>
            <a:r>
              <a:rPr lang="en-US"/>
              <a:t>Primers</a:t>
            </a:r>
          </a:p>
          <a:p>
            <a:r>
              <a:rPr lang="en-US"/>
              <a:t>Exercises</a:t>
            </a:r>
          </a:p>
          <a:p>
            <a:r>
              <a:rPr lang="en-US"/>
              <a:t>Slides</a:t>
            </a:r>
          </a:p>
          <a:p>
            <a:r>
              <a:rPr lang="en-US"/>
              <a:t>Tutorial (e.g. Videos)</a:t>
            </a:r>
          </a:p>
          <a:p>
            <a:r>
              <a:rPr lang="en-US"/>
              <a:t>Case studies</a:t>
            </a:r>
          </a:p>
          <a:p>
            <a:endParaRPr lang="en-US"/>
          </a:p>
        </p:txBody>
      </p:sp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2596E0D9-3658-49D1-9364-18A350205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813047"/>
              </p:ext>
            </p:extLst>
          </p:nvPr>
        </p:nvGraphicFramePr>
        <p:xfrm>
          <a:off x="1530725" y="1626747"/>
          <a:ext cx="4565275" cy="1619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Espace réservé du contenu 3">
            <a:extLst>
              <a:ext uri="{FF2B5EF4-FFF2-40B4-BE49-F238E27FC236}">
                <a16:creationId xmlns:a16="http://schemas.microsoft.com/office/drawing/2014/main" id="{9F930929-F045-47D9-8C62-B9DD8D816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184267"/>
              </p:ext>
            </p:extLst>
          </p:nvPr>
        </p:nvGraphicFramePr>
        <p:xfrm>
          <a:off x="6426456" y="1626747"/>
          <a:ext cx="2821761" cy="1619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7104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3E292-DB1F-46AA-9E13-AB13E4A6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Demonstration of the 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4F3BE8-5126-49D0-ABAA-B17AA19A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 to our power </a:t>
            </a:r>
            <a:r>
              <a:rPr lang="en-US" err="1"/>
              <a:t>ppoint</a:t>
            </a:r>
            <a:r>
              <a:rPr lang="en-US"/>
              <a:t> prototype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260CA9A-9E22-483F-98D2-4E58AE909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77056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Ellipse 29">
            <a:extLst>
              <a:ext uri="{FF2B5EF4-FFF2-40B4-BE49-F238E27FC236}">
                <a16:creationId xmlns:a16="http://schemas.microsoft.com/office/drawing/2014/main" id="{FA5B9FFE-D3BC-41D3-B4F8-98FBE3F174D5}"/>
              </a:ext>
            </a:extLst>
          </p:cNvPr>
          <p:cNvSpPr/>
          <p:nvPr/>
        </p:nvSpPr>
        <p:spPr>
          <a:xfrm>
            <a:off x="6587962" y="2801287"/>
            <a:ext cx="1255425" cy="12554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AB5D65-D70C-4195-AA64-88BAA2B4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What we have so far?</a:t>
            </a:r>
          </a:p>
        </p:txBody>
      </p:sp>
      <p:pic>
        <p:nvPicPr>
          <p:cNvPr id="19" name="Graphique 18" descr="Liste de vérification (droite à gauche)">
            <a:extLst>
              <a:ext uri="{FF2B5EF4-FFF2-40B4-BE49-F238E27FC236}">
                <a16:creationId xmlns:a16="http://schemas.microsoft.com/office/drawing/2014/main" id="{702431F3-5363-4FAC-9609-A58409BF24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58474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3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DFCED-4F56-4E1D-A0CF-9CF13338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What’s left?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9229519-ECE5-4E6B-99F1-37F357D72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83294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73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787A0-D032-4EB9-8804-2B099DFE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The 2020 Chatbot Development initiative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F0358C2-BE38-4025-B803-64408DAB5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35490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03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802B829-3349-443B-BE91-57785FC1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 &amp; Discussion</a:t>
            </a:r>
          </a:p>
        </p:txBody>
      </p:sp>
      <p:pic>
        <p:nvPicPr>
          <p:cNvPr id="28" name="Graphic 5">
            <a:extLst>
              <a:ext uri="{FF2B5EF4-FFF2-40B4-BE49-F238E27FC236}">
                <a16:creationId xmlns:a16="http://schemas.microsoft.com/office/drawing/2014/main" id="{0ACD9304-5B69-4937-A611-AB2A03FAE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9" name="Rectangle 18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757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E931EB-78B1-4E31-B709-475371A2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3400"/>
              <a:t>What’s a chatbot?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BA8FBEA-0AD6-4A93-B9D5-820430838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9B8BB-8892-4022-ADAE-4E7946CF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“a computer program designed to simulate conversation with </a:t>
            </a:r>
            <a:b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 users”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77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E931EB-78B1-4E31-B709-475371A2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3400"/>
              <a:t>What’s a Domain-Specific Software Architecture (program)?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BA8FBEA-0AD6-4A93-B9D5-820430838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9B8BB-8892-4022-ADAE-4E7946CF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“a  context  for  </a:t>
            </a:r>
            <a:b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  of  problem  elements, solution  elements,  and  situations  that  define mappings between  them.”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45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BE286E-7992-4B00-B694-2883D3E7E5E4}"/>
              </a:ext>
            </a:extLst>
          </p:cNvPr>
          <p:cNvSpPr/>
          <p:nvPr/>
        </p:nvSpPr>
        <p:spPr>
          <a:xfrm>
            <a:off x="1097280" y="758952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1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omain-</a:t>
            </a:r>
            <a:r>
              <a:rPr lang="en-US" sz="71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pecific </a:t>
            </a:r>
            <a:r>
              <a:rPr lang="en-US" sz="71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oftware </a:t>
            </a:r>
            <a:r>
              <a:rPr lang="en-US" sz="71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rchitecture</a:t>
            </a:r>
          </a:p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50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= </a:t>
            </a:r>
          </a:p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50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DESSA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47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7CF7B-6AD6-4E4F-8476-07FC88B6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/>
              <a:t>"a  context  for  </a:t>
            </a:r>
            <a:r>
              <a:rPr lang="en-US" sz="3100" b="1"/>
              <a:t>patterns  of  problem  elements</a:t>
            </a:r>
            <a:r>
              <a:rPr lang="en-US" sz="3100"/>
              <a:t>, </a:t>
            </a:r>
            <a:r>
              <a:rPr lang="en-US" sz="3100" b="1"/>
              <a:t>solution  elements</a:t>
            </a:r>
            <a:r>
              <a:rPr lang="en-US" sz="3100"/>
              <a:t>,  and  situations  that  define </a:t>
            </a:r>
            <a:r>
              <a:rPr lang="en-US" sz="3100" b="1"/>
              <a:t>mappings</a:t>
            </a:r>
            <a:r>
              <a:rPr lang="en-US" sz="3100"/>
              <a:t> between  them.”</a:t>
            </a:r>
            <a:endParaRPr lang="en-US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1B0A7FA-FBC4-4F14-B81C-2DF6A52F85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E5A80B7-D092-49C0-AA16-9D29081BAA5F}"/>
              </a:ext>
            </a:extLst>
          </p:cNvPr>
          <p:cNvSpPr txBox="1"/>
          <p:nvPr/>
        </p:nvSpPr>
        <p:spPr>
          <a:xfrm rot="3275572">
            <a:off x="4152794" y="3222843"/>
            <a:ext cx="4111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Mapping</a:t>
            </a:r>
            <a:endParaRPr lang="en-US" sz="80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4">
            <a:extLst>
              <a:ext uri="{FF2B5EF4-FFF2-40B4-BE49-F238E27FC236}">
                <a16:creationId xmlns:a16="http://schemas.microsoft.com/office/drawing/2014/main" id="{6D4596A8-6F59-4233-B659-536CEFEAC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5" y="0"/>
            <a:ext cx="5653584" cy="318014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C09A587-8CA3-4657-BCC9-30E095E47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854" y="7933"/>
            <a:ext cx="4130961" cy="309822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F3C49F9-6822-4E40-8B9E-EB0F9748B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70" y="2900797"/>
            <a:ext cx="4777512" cy="3380169"/>
          </a:xfrm>
          <a:prstGeom prst="rect">
            <a:avLst/>
          </a:prstGeom>
        </p:spPr>
      </p:pic>
      <p:sp>
        <p:nvSpPr>
          <p:cNvPr id="5" name="Bulle narrative : ronde 4">
            <a:extLst>
              <a:ext uri="{FF2B5EF4-FFF2-40B4-BE49-F238E27FC236}">
                <a16:creationId xmlns:a16="http://schemas.microsoft.com/office/drawing/2014/main" id="{8006A07E-9F95-4258-803F-AE0D169CBF96}"/>
              </a:ext>
            </a:extLst>
          </p:cNvPr>
          <p:cNvSpPr/>
          <p:nvPr/>
        </p:nvSpPr>
        <p:spPr>
          <a:xfrm rot="11723996">
            <a:off x="6608783" y="4669838"/>
            <a:ext cx="1171216" cy="1248908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 anchorCtr="1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AD4C5D-0CA0-4F40-9FFE-236DD58C1316}"/>
              </a:ext>
            </a:extLst>
          </p:cNvPr>
          <p:cNvSpPr txBox="1"/>
          <p:nvPr/>
        </p:nvSpPr>
        <p:spPr>
          <a:xfrm rot="1590541">
            <a:off x="6780979" y="5174048"/>
            <a:ext cx="87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 is …!</a:t>
            </a:r>
          </a:p>
        </p:txBody>
      </p:sp>
      <p:sp>
        <p:nvSpPr>
          <p:cNvPr id="7" name="Bulle narrative : ronde 6">
            <a:extLst>
              <a:ext uri="{FF2B5EF4-FFF2-40B4-BE49-F238E27FC236}">
                <a16:creationId xmlns:a16="http://schemas.microsoft.com/office/drawing/2014/main" id="{FD5A0D5D-4E34-4D9D-AD1D-C34FCA834043}"/>
              </a:ext>
            </a:extLst>
          </p:cNvPr>
          <p:cNvSpPr/>
          <p:nvPr/>
        </p:nvSpPr>
        <p:spPr>
          <a:xfrm rot="20667160">
            <a:off x="4739611" y="2993997"/>
            <a:ext cx="1213769" cy="880208"/>
          </a:xfrm>
          <a:prstGeom prst="wedgeEllipseCallout">
            <a:avLst>
              <a:gd name="adj1" fmla="val -19890"/>
              <a:gd name="adj2" fmla="val 1193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 anchorCtr="1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284F43-960C-47C1-ABA9-293F4EED811E}"/>
              </a:ext>
            </a:extLst>
          </p:cNvPr>
          <p:cNvSpPr txBox="1"/>
          <p:nvPr/>
        </p:nvSpPr>
        <p:spPr>
          <a:xfrm rot="20448735">
            <a:off x="4917489" y="3110936"/>
            <a:ext cx="8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is …?</a:t>
            </a:r>
          </a:p>
        </p:txBody>
      </p:sp>
    </p:spTree>
    <p:extLst>
      <p:ext uri="{BB962C8B-B14F-4D97-AF65-F5344CB8AC3E}">
        <p14:creationId xmlns:p14="http://schemas.microsoft.com/office/powerpoint/2010/main" val="254187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E1ABE-113C-4B62-8E11-D515294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1: Chatbot is not performing</a:t>
            </a:r>
          </a:p>
        </p:txBody>
      </p:sp>
      <p:pic>
        <p:nvPicPr>
          <p:cNvPr id="4" name="Média en ligne 3">
            <a:hlinkClick r:id="" action="ppaction://media"/>
            <a:extLst>
              <a:ext uri="{FF2B5EF4-FFF2-40B4-BE49-F238E27FC236}">
                <a16:creationId xmlns:a16="http://schemas.microsoft.com/office/drawing/2014/main" id="{D02974F4-7C7B-4D6B-9E8A-B1FB2A80058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0686" y="1806815"/>
            <a:ext cx="7935063" cy="44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2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3CEAA-3CDC-4039-92CE-D644C396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1: Chatbot is not performing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F3797BA-A1A8-47C2-B85A-B7E53C63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61" y="2275571"/>
            <a:ext cx="7071543" cy="20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6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E62B-7AC3-4C97-A671-B1EA279B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2: Chatbot provides little new value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0230BD-E5CB-477A-860A-B87EBDB733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Légende : flèche vers la droite 16">
            <a:extLst>
              <a:ext uri="{FF2B5EF4-FFF2-40B4-BE49-F238E27FC236}">
                <a16:creationId xmlns:a16="http://schemas.microsoft.com/office/drawing/2014/main" id="{579B1C74-7C62-4655-B5BC-81DF9CE6D63E}"/>
              </a:ext>
            </a:extLst>
          </p:cNvPr>
          <p:cNvSpPr/>
          <p:nvPr/>
        </p:nvSpPr>
        <p:spPr>
          <a:xfrm rot="9163087">
            <a:off x="8620425" y="2220912"/>
            <a:ext cx="2767939" cy="801859"/>
          </a:xfrm>
          <a:prstGeom prst="right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/>
          </a:p>
        </p:txBody>
      </p:sp>
      <p:sp>
        <p:nvSpPr>
          <p:cNvPr id="18" name="Légende : flèche vers la droite 17">
            <a:extLst>
              <a:ext uri="{FF2B5EF4-FFF2-40B4-BE49-F238E27FC236}">
                <a16:creationId xmlns:a16="http://schemas.microsoft.com/office/drawing/2014/main" id="{2D25922C-CD74-4B4C-8EDC-C57C7C709C25}"/>
              </a:ext>
            </a:extLst>
          </p:cNvPr>
          <p:cNvSpPr/>
          <p:nvPr/>
        </p:nvSpPr>
        <p:spPr>
          <a:xfrm rot="12089264">
            <a:off x="8744689" y="4825928"/>
            <a:ext cx="2767939" cy="801859"/>
          </a:xfrm>
          <a:prstGeom prst="righ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22FB4E-40F3-4629-BEFB-BEA9114E6E2C}"/>
              </a:ext>
            </a:extLst>
          </p:cNvPr>
          <p:cNvSpPr txBox="1"/>
          <p:nvPr/>
        </p:nvSpPr>
        <p:spPr>
          <a:xfrm rot="19985352">
            <a:off x="9667499" y="2163380"/>
            <a:ext cx="165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TEACHER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03091E0-8F3C-4707-A588-168E489601BB}"/>
              </a:ext>
            </a:extLst>
          </p:cNvPr>
          <p:cNvSpPr txBox="1"/>
          <p:nvPr/>
        </p:nvSpPr>
        <p:spPr>
          <a:xfrm rot="1296703">
            <a:off x="9871338" y="5158389"/>
            <a:ext cx="165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MOODLE</a:t>
            </a:r>
          </a:p>
        </p:txBody>
      </p:sp>
      <p:sp>
        <p:nvSpPr>
          <p:cNvPr id="21" name="Légende : flèche vers la droite 20">
            <a:extLst>
              <a:ext uri="{FF2B5EF4-FFF2-40B4-BE49-F238E27FC236}">
                <a16:creationId xmlns:a16="http://schemas.microsoft.com/office/drawing/2014/main" id="{16991CAA-A0F4-405F-98F2-31F3DD661225}"/>
              </a:ext>
            </a:extLst>
          </p:cNvPr>
          <p:cNvSpPr/>
          <p:nvPr/>
        </p:nvSpPr>
        <p:spPr>
          <a:xfrm rot="10800000">
            <a:off x="8890188" y="3501626"/>
            <a:ext cx="2767939" cy="801859"/>
          </a:xfrm>
          <a:prstGeom prst="right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2D30041-E3F1-4051-81C6-83E4F4B8E66F}"/>
              </a:ext>
            </a:extLst>
          </p:cNvPr>
          <p:cNvSpPr txBox="1"/>
          <p:nvPr/>
        </p:nvSpPr>
        <p:spPr>
          <a:xfrm>
            <a:off x="10004394" y="3627328"/>
            <a:ext cx="165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CHATBOT</a:t>
            </a:r>
          </a:p>
        </p:txBody>
      </p:sp>
    </p:spTree>
    <p:extLst>
      <p:ext uri="{BB962C8B-B14F-4D97-AF65-F5344CB8AC3E}">
        <p14:creationId xmlns:p14="http://schemas.microsoft.com/office/powerpoint/2010/main" val="66176246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Breitbild</PresentationFormat>
  <Paragraphs>77</Paragraphs>
  <Slides>17</Slides>
  <Notes>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Rétrospective</vt:lpstr>
      <vt:lpstr>A look into Dessa</vt:lpstr>
      <vt:lpstr>What’s a chatbot?</vt:lpstr>
      <vt:lpstr>What’s a Domain-Specific Software Architecture (program)?</vt:lpstr>
      <vt:lpstr>PowerPoint-Präsentation</vt:lpstr>
      <vt:lpstr>"a  context  for  patterns  of  problem  elements, solution  elements,  and  situations  that  define mappings between  them.”</vt:lpstr>
      <vt:lpstr>PowerPoint-Präsentation</vt:lpstr>
      <vt:lpstr>Risk 1: Chatbot is not performing</vt:lpstr>
      <vt:lpstr>Risk 1: Chatbot is not performing</vt:lpstr>
      <vt:lpstr>Risk 2: Chatbot provides little new value</vt:lpstr>
      <vt:lpstr>Added Value for learning</vt:lpstr>
      <vt:lpstr>"a  context  for  patterns  of  problem  elements, solution  elements,  and  situations  that  define mappings between  them.”</vt:lpstr>
      <vt:lpstr>Case of Business Intelligence</vt:lpstr>
      <vt:lpstr>Example: Demonstration of the prototype</vt:lpstr>
      <vt:lpstr>What we have so far?</vt:lpstr>
      <vt:lpstr>What’s left?</vt:lpstr>
      <vt:lpstr>The 2020 Chatbot Development initiative</vt:lpstr>
      <vt:lpstr>Question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into Dessa</dc:title>
  <dc:creator>Polin Franck (s)</dc:creator>
  <cp:lastModifiedBy>Chris Vogel</cp:lastModifiedBy>
  <cp:revision>1</cp:revision>
  <dcterms:created xsi:type="dcterms:W3CDTF">2019-12-09T10:29:20Z</dcterms:created>
  <dcterms:modified xsi:type="dcterms:W3CDTF">2019-12-11T09:52:42Z</dcterms:modified>
</cp:coreProperties>
</file>