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2.xml" ContentType="application/vnd.ms-office.activeX+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86" r:id="rId2"/>
    <p:sldId id="287" r:id="rId3"/>
    <p:sldId id="292" r:id="rId4"/>
    <p:sldId id="291" r:id="rId5"/>
    <p:sldId id="290" r:id="rId6"/>
    <p:sldId id="288" r:id="rId7"/>
    <p:sldId id="289" r:id="rId8"/>
    <p:sldId id="258" r:id="rId9"/>
    <p:sldId id="259" r:id="rId10"/>
    <p:sldId id="263" r:id="rId11"/>
    <p:sldId id="257" r:id="rId12"/>
    <p:sldId id="260" r:id="rId13"/>
    <p:sldId id="266" r:id="rId14"/>
    <p:sldId id="268" r:id="rId15"/>
    <p:sldId id="270" r:id="rId16"/>
    <p:sldId id="271" r:id="rId17"/>
    <p:sldId id="272" r:id="rId18"/>
    <p:sldId id="274" r:id="rId19"/>
    <p:sldId id="273" r:id="rId20"/>
    <p:sldId id="275" r:id="rId21"/>
    <p:sldId id="280" r:id="rId22"/>
    <p:sldId id="281" r:id="rId23"/>
    <p:sldId id="278" r:id="rId24"/>
    <p:sldId id="282" r:id="rId25"/>
    <p:sldId id="277" r:id="rId26"/>
    <p:sldId id="283" r:id="rId27"/>
    <p:sldId id="284" r:id="rId28"/>
    <p:sldId id="285" r:id="rId29"/>
    <p:sldId id="279" r:id="rId30"/>
    <p:sldId id="269" r:id="rId31"/>
    <p:sldId id="267" r:id="rId32"/>
    <p:sldId id="265" r:id="rId33"/>
    <p:sldId id="26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in Franck (s)" initials="PF(" lastIdx="1" clrIdx="0">
    <p:extLst>
      <p:ext uri="{19B8F6BF-5375-455C-9EA6-DF929625EA0E}">
        <p15:presenceInfo xmlns:p15="http://schemas.microsoft.com/office/powerpoint/2012/main" userId="Polin Franck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5DEDB"/>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3D608-E96D-4D44-B01B-1F8C31725098}" v="85" dt="2019-12-11T16:57:11.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lia Schmid" userId="9e5512ea6f04a8c4" providerId="LiveId" clId="{79C2BE97-7165-4948-A439-CB2CF189CA0C}"/>
    <pc:docChg chg="undo redo custSel addSld delSld modSld sldOrd">
      <pc:chgData name="Celia Schmid" userId="9e5512ea6f04a8c4" providerId="LiveId" clId="{79C2BE97-7165-4948-A439-CB2CF189CA0C}" dt="2019-11-13T14:38:13.349" v="1544"/>
      <pc:docMkLst>
        <pc:docMk/>
      </pc:docMkLst>
      <pc:sldChg chg="modSp modTransition">
        <pc:chgData name="Celia Schmid" userId="9e5512ea6f04a8c4" providerId="LiveId" clId="{79C2BE97-7165-4948-A439-CB2CF189CA0C}" dt="2019-11-13T14:38:13.349" v="1544"/>
        <pc:sldMkLst>
          <pc:docMk/>
          <pc:sldMk cId="3429993079" sldId="257"/>
        </pc:sldMkLst>
        <pc:spChg chg="mod">
          <ac:chgData name="Celia Schmid" userId="9e5512ea6f04a8c4" providerId="LiveId" clId="{79C2BE97-7165-4948-A439-CB2CF189CA0C}" dt="2019-11-12T10:01:23.442" v="296" actId="1076"/>
          <ac:spMkLst>
            <pc:docMk/>
            <pc:sldMk cId="3429993079" sldId="257"/>
            <ac:spMk id="10" creationId="{9DC63B4C-0D62-410D-B3B4-A81194D79CC5}"/>
          </ac:spMkLst>
        </pc:spChg>
      </pc:sldChg>
      <pc:sldChg chg="modTransition">
        <pc:chgData name="Celia Schmid" userId="9e5512ea6f04a8c4" providerId="LiveId" clId="{79C2BE97-7165-4948-A439-CB2CF189CA0C}" dt="2019-11-13T14:38:13.349" v="1544"/>
        <pc:sldMkLst>
          <pc:docMk/>
          <pc:sldMk cId="1279722274" sldId="258"/>
        </pc:sldMkLst>
      </pc:sldChg>
      <pc:sldChg chg="addSp delSp modSp modTransition">
        <pc:chgData name="Celia Schmid" userId="9e5512ea6f04a8c4" providerId="LiveId" clId="{79C2BE97-7165-4948-A439-CB2CF189CA0C}" dt="2019-11-13T14:38:13.349" v="1544"/>
        <pc:sldMkLst>
          <pc:docMk/>
          <pc:sldMk cId="2838330905" sldId="259"/>
        </pc:sldMkLst>
        <pc:spChg chg="del">
          <ac:chgData name="Celia Schmid" userId="9e5512ea6f04a8c4" providerId="LiveId" clId="{79C2BE97-7165-4948-A439-CB2CF189CA0C}" dt="2019-11-12T10:23:06.551" v="650" actId="478"/>
          <ac:spMkLst>
            <pc:docMk/>
            <pc:sldMk cId="2838330905" sldId="259"/>
            <ac:spMk id="5" creationId="{E0404756-9FF9-4803-9EE0-3E501C310BF2}"/>
          </ac:spMkLst>
        </pc:spChg>
        <pc:spChg chg="add mod">
          <ac:chgData name="Celia Schmid" userId="9e5512ea6f04a8c4" providerId="LiveId" clId="{79C2BE97-7165-4948-A439-CB2CF189CA0C}" dt="2019-11-12T10:23:21.631" v="655" actId="1076"/>
          <ac:spMkLst>
            <pc:docMk/>
            <pc:sldMk cId="2838330905" sldId="259"/>
            <ac:spMk id="6" creationId="{8AB86D1B-466A-4ECE-B6E4-A33257DE4386}"/>
          </ac:spMkLst>
        </pc:spChg>
        <pc:spChg chg="mod">
          <ac:chgData name="Celia Schmid" userId="9e5512ea6f04a8c4" providerId="LiveId" clId="{79C2BE97-7165-4948-A439-CB2CF189CA0C}" dt="2019-11-12T10:23:19.284" v="654" actId="14100"/>
          <ac:spMkLst>
            <pc:docMk/>
            <pc:sldMk cId="2838330905" sldId="259"/>
            <ac:spMk id="7" creationId="{42E4DCB0-D1BB-4CC3-ABF0-76CE0E5609EC}"/>
          </ac:spMkLst>
        </pc:spChg>
        <pc:spChg chg="add mod">
          <ac:chgData name="Celia Schmid" userId="9e5512ea6f04a8c4" providerId="LiveId" clId="{79C2BE97-7165-4948-A439-CB2CF189CA0C}" dt="2019-11-12T11:12:37.766" v="1539" actId="14100"/>
          <ac:spMkLst>
            <pc:docMk/>
            <pc:sldMk cId="2838330905" sldId="259"/>
            <ac:spMk id="9" creationId="{82A7908E-8320-4D2B-AA3A-9ED801A76C28}"/>
          </ac:spMkLst>
        </pc:spChg>
      </pc:sldChg>
      <pc:sldChg chg="modTransition">
        <pc:chgData name="Celia Schmid" userId="9e5512ea6f04a8c4" providerId="LiveId" clId="{79C2BE97-7165-4948-A439-CB2CF189CA0C}" dt="2019-11-13T14:38:13.349" v="1544"/>
        <pc:sldMkLst>
          <pc:docMk/>
          <pc:sldMk cId="915973612" sldId="260"/>
        </pc:sldMkLst>
      </pc:sldChg>
      <pc:sldChg chg="addSp modSp modTransition">
        <pc:chgData name="Celia Schmid" userId="9e5512ea6f04a8c4" providerId="LiveId" clId="{79C2BE97-7165-4948-A439-CB2CF189CA0C}" dt="2019-11-13T14:38:13.349" v="1544"/>
        <pc:sldMkLst>
          <pc:docMk/>
          <pc:sldMk cId="480385736" sldId="261"/>
        </pc:sldMkLst>
        <pc:spChg chg="mod">
          <ac:chgData name="Celia Schmid" userId="9e5512ea6f04a8c4" providerId="LiveId" clId="{79C2BE97-7165-4948-A439-CB2CF189CA0C}" dt="2019-11-12T10:39:26.398" v="1025" actId="20577"/>
          <ac:spMkLst>
            <pc:docMk/>
            <pc:sldMk cId="480385736" sldId="261"/>
            <ac:spMk id="3" creationId="{311694D7-A914-4B40-8A9E-F28F72B0456C}"/>
          </ac:spMkLst>
        </pc:spChg>
        <pc:spChg chg="mod">
          <ac:chgData name="Celia Schmid" userId="9e5512ea6f04a8c4" providerId="LiveId" clId="{79C2BE97-7165-4948-A439-CB2CF189CA0C}" dt="2019-11-12T10:56:05.527" v="1467" actId="20577"/>
          <ac:spMkLst>
            <pc:docMk/>
            <pc:sldMk cId="480385736" sldId="261"/>
            <ac:spMk id="4" creationId="{3932DAA2-722F-49BB-957E-60BCC15CD7E0}"/>
          </ac:spMkLst>
        </pc:spChg>
        <pc:spChg chg="mod">
          <ac:chgData name="Celia Schmid" userId="9e5512ea6f04a8c4" providerId="LiveId" clId="{79C2BE97-7165-4948-A439-CB2CF189CA0C}" dt="2019-11-12T10:51:19.566" v="1441" actId="20577"/>
          <ac:spMkLst>
            <pc:docMk/>
            <pc:sldMk cId="480385736" sldId="261"/>
            <ac:spMk id="7" creationId="{4CF13629-0FCE-4FF4-8207-FDCF0055D3B1}"/>
          </ac:spMkLst>
        </pc:spChg>
        <pc:spChg chg="mod">
          <ac:chgData name="Celia Schmid" userId="9e5512ea6f04a8c4" providerId="LiveId" clId="{79C2BE97-7165-4948-A439-CB2CF189CA0C}" dt="2019-11-12T11:11:53.670" v="1519" actId="1076"/>
          <ac:spMkLst>
            <pc:docMk/>
            <pc:sldMk cId="480385736" sldId="261"/>
            <ac:spMk id="8" creationId="{362B7A6B-87BC-45A6-A655-35DB8A883CDD}"/>
          </ac:spMkLst>
        </pc:spChg>
        <pc:spChg chg="add mod">
          <ac:chgData name="Celia Schmid" userId="9e5512ea6f04a8c4" providerId="LiveId" clId="{79C2BE97-7165-4948-A439-CB2CF189CA0C}" dt="2019-11-12T11:12:03.155" v="1526" actId="14100"/>
          <ac:spMkLst>
            <pc:docMk/>
            <pc:sldMk cId="480385736" sldId="261"/>
            <ac:spMk id="9" creationId="{ADD9EB35-9D2A-4937-99FB-C1C4D1788C74}"/>
          </ac:spMkLst>
        </pc:spChg>
      </pc:sldChg>
      <pc:sldChg chg="addSp delSp modSp modTransition">
        <pc:chgData name="Celia Schmid" userId="9e5512ea6f04a8c4" providerId="LiveId" clId="{79C2BE97-7165-4948-A439-CB2CF189CA0C}" dt="2019-11-13T14:38:13.349" v="1544"/>
        <pc:sldMkLst>
          <pc:docMk/>
          <pc:sldMk cId="73913038" sldId="263"/>
        </pc:sldMkLst>
        <pc:spChg chg="del">
          <ac:chgData name="Celia Schmid" userId="9e5512ea6f04a8c4" providerId="LiveId" clId="{79C2BE97-7165-4948-A439-CB2CF189CA0C}" dt="2019-11-12T10:21:06.672" v="610" actId="478"/>
          <ac:spMkLst>
            <pc:docMk/>
            <pc:sldMk cId="73913038" sldId="263"/>
            <ac:spMk id="5" creationId="{E0404756-9FF9-4803-9EE0-3E501C310BF2}"/>
          </ac:spMkLst>
        </pc:spChg>
        <pc:spChg chg="add mod">
          <ac:chgData name="Celia Schmid" userId="9e5512ea6f04a8c4" providerId="LiveId" clId="{79C2BE97-7165-4948-A439-CB2CF189CA0C}" dt="2019-11-12T10:22:19.220" v="639" actId="1076"/>
          <ac:spMkLst>
            <pc:docMk/>
            <pc:sldMk cId="73913038" sldId="263"/>
            <ac:spMk id="6" creationId="{105D0B92-B4E9-4523-92C2-EAEEE8D002A3}"/>
          </ac:spMkLst>
        </pc:spChg>
        <pc:spChg chg="mod">
          <ac:chgData name="Celia Schmid" userId="9e5512ea6f04a8c4" providerId="LiveId" clId="{79C2BE97-7165-4948-A439-CB2CF189CA0C}" dt="2019-11-12T10:22:23.665" v="640" actId="20577"/>
          <ac:spMkLst>
            <pc:docMk/>
            <pc:sldMk cId="73913038" sldId="263"/>
            <ac:spMk id="7" creationId="{42E4DCB0-D1BB-4CC3-ABF0-76CE0E5609EC}"/>
          </ac:spMkLst>
        </pc:spChg>
        <pc:spChg chg="add mod">
          <ac:chgData name="Celia Schmid" userId="9e5512ea6f04a8c4" providerId="LiveId" clId="{79C2BE97-7165-4948-A439-CB2CF189CA0C}" dt="2019-11-12T11:12:25.923" v="1533" actId="1076"/>
          <ac:spMkLst>
            <pc:docMk/>
            <pc:sldMk cId="73913038" sldId="263"/>
            <ac:spMk id="9" creationId="{540BD1E0-D042-44AD-8663-A23938A9A059}"/>
          </ac:spMkLst>
        </pc:spChg>
      </pc:sldChg>
      <pc:sldChg chg="modSp add modTransition">
        <pc:chgData name="Celia Schmid" userId="9e5512ea6f04a8c4" providerId="LiveId" clId="{79C2BE97-7165-4948-A439-CB2CF189CA0C}" dt="2019-11-13T14:38:13.349" v="1544"/>
        <pc:sldMkLst>
          <pc:docMk/>
          <pc:sldMk cId="3006375917" sldId="265"/>
        </pc:sldMkLst>
        <pc:spChg chg="mod">
          <ac:chgData name="Celia Schmid" userId="9e5512ea6f04a8c4" providerId="LiveId" clId="{79C2BE97-7165-4948-A439-CB2CF189CA0C}" dt="2019-11-12T09:18:45.351" v="12" actId="20577"/>
          <ac:spMkLst>
            <pc:docMk/>
            <pc:sldMk cId="3006375917" sldId="265"/>
            <ac:spMk id="2" creationId="{EDBD61A5-9307-4B17-9553-1419C5D378F4}"/>
          </ac:spMkLst>
        </pc:spChg>
      </pc:sldChg>
      <pc:sldChg chg="addSp delSp modSp add ord modTransition">
        <pc:chgData name="Celia Schmid" userId="9e5512ea6f04a8c4" providerId="LiveId" clId="{79C2BE97-7165-4948-A439-CB2CF189CA0C}" dt="2019-11-13T14:38:13.349" v="1544"/>
        <pc:sldMkLst>
          <pc:docMk/>
          <pc:sldMk cId="472825789" sldId="266"/>
        </pc:sldMkLst>
        <pc:spChg chg="mod">
          <ac:chgData name="Celia Schmid" userId="9e5512ea6f04a8c4" providerId="LiveId" clId="{79C2BE97-7165-4948-A439-CB2CF189CA0C}" dt="2019-11-12T09:59:30.952" v="219" actId="255"/>
          <ac:spMkLst>
            <pc:docMk/>
            <pc:sldMk cId="472825789" sldId="266"/>
            <ac:spMk id="2" creationId="{10954FCF-2DC8-49BB-B048-8559A3D1B0A3}"/>
          </ac:spMkLst>
        </pc:spChg>
        <pc:spChg chg="del">
          <ac:chgData name="Celia Schmid" userId="9e5512ea6f04a8c4" providerId="LiveId" clId="{79C2BE97-7165-4948-A439-CB2CF189CA0C}" dt="2019-11-12T09:54:08.188" v="52" actId="478"/>
          <ac:spMkLst>
            <pc:docMk/>
            <pc:sldMk cId="472825789" sldId="266"/>
            <ac:spMk id="3" creationId="{4BB0A297-102D-4907-9EDB-D8EAD5F3B188}"/>
          </ac:spMkLst>
        </pc:spChg>
        <pc:spChg chg="add mod">
          <ac:chgData name="Celia Schmid" userId="9e5512ea6f04a8c4" providerId="LiveId" clId="{79C2BE97-7165-4948-A439-CB2CF189CA0C}" dt="2019-11-12T09:55:43.253" v="115" actId="1076"/>
          <ac:spMkLst>
            <pc:docMk/>
            <pc:sldMk cId="472825789" sldId="266"/>
            <ac:spMk id="4" creationId="{51DF083E-2FDD-4536-897A-2C710FF539DD}"/>
          </ac:spMkLst>
        </pc:spChg>
        <pc:spChg chg="add mod">
          <ac:chgData name="Celia Schmid" userId="9e5512ea6f04a8c4" providerId="LiveId" clId="{79C2BE97-7165-4948-A439-CB2CF189CA0C}" dt="2019-11-12T09:58:19.197" v="216" actId="20577"/>
          <ac:spMkLst>
            <pc:docMk/>
            <pc:sldMk cId="472825789" sldId="266"/>
            <ac:spMk id="5" creationId="{AE3BBDC5-0C59-430F-BF47-A34F1D2EBC10}"/>
          </ac:spMkLst>
        </pc:spChg>
        <pc:spChg chg="add mod">
          <ac:chgData name="Celia Schmid" userId="9e5512ea6f04a8c4" providerId="LiveId" clId="{79C2BE97-7165-4948-A439-CB2CF189CA0C}" dt="2019-11-12T09:58:23.162" v="218" actId="20577"/>
          <ac:spMkLst>
            <pc:docMk/>
            <pc:sldMk cId="472825789" sldId="266"/>
            <ac:spMk id="6" creationId="{41BEFA08-B8A0-4899-A6AF-6B95C739FF3F}"/>
          </ac:spMkLst>
        </pc:spChg>
        <pc:spChg chg="add mod">
          <ac:chgData name="Celia Schmid" userId="9e5512ea6f04a8c4" providerId="LiveId" clId="{79C2BE97-7165-4948-A439-CB2CF189CA0C}" dt="2019-11-12T09:56:04.129" v="143" actId="1076"/>
          <ac:spMkLst>
            <pc:docMk/>
            <pc:sldMk cId="472825789" sldId="266"/>
            <ac:spMk id="7" creationId="{058BC3CD-7F9D-4C30-845A-AE7D4A4DB07E}"/>
          </ac:spMkLst>
        </pc:spChg>
        <pc:spChg chg="add mod">
          <ac:chgData name="Celia Schmid" userId="9e5512ea6f04a8c4" providerId="LiveId" clId="{79C2BE97-7165-4948-A439-CB2CF189CA0C}" dt="2019-11-12T09:58:07.069" v="213" actId="1076"/>
          <ac:spMkLst>
            <pc:docMk/>
            <pc:sldMk cId="472825789" sldId="266"/>
            <ac:spMk id="8" creationId="{D165737E-1603-45CA-A184-A1FA9A8CEB35}"/>
          </ac:spMkLst>
        </pc:spChg>
        <pc:spChg chg="add mod">
          <ac:chgData name="Celia Schmid" userId="9e5512ea6f04a8c4" providerId="LiveId" clId="{79C2BE97-7165-4948-A439-CB2CF189CA0C}" dt="2019-11-12T09:58:03.731" v="212" actId="1076"/>
          <ac:spMkLst>
            <pc:docMk/>
            <pc:sldMk cId="472825789" sldId="266"/>
            <ac:spMk id="9" creationId="{9B98AB40-7989-4927-B4FC-1B7196F70E14}"/>
          </ac:spMkLst>
        </pc:spChg>
        <pc:spChg chg="add mod">
          <ac:chgData name="Celia Schmid" userId="9e5512ea6f04a8c4" providerId="LiveId" clId="{79C2BE97-7165-4948-A439-CB2CF189CA0C}" dt="2019-11-12T09:58:12.055" v="214" actId="1076"/>
          <ac:spMkLst>
            <pc:docMk/>
            <pc:sldMk cId="472825789" sldId="266"/>
            <ac:spMk id="10" creationId="{84E6FF60-AF4F-4E24-9EC8-316076D535F8}"/>
          </ac:spMkLst>
        </pc:spChg>
      </pc:sldChg>
      <pc:sldChg chg="modSp add modTransition">
        <pc:chgData name="Celia Schmid" userId="9e5512ea6f04a8c4" providerId="LiveId" clId="{79C2BE97-7165-4948-A439-CB2CF189CA0C}" dt="2019-11-13T14:38:13.349" v="1544"/>
        <pc:sldMkLst>
          <pc:docMk/>
          <pc:sldMk cId="4151289046" sldId="267"/>
        </pc:sldMkLst>
        <pc:spChg chg="mod">
          <ac:chgData name="Celia Schmid" userId="9e5512ea6f04a8c4" providerId="LiveId" clId="{79C2BE97-7165-4948-A439-CB2CF189CA0C}" dt="2019-11-12T10:10:08.086" v="417" actId="20577"/>
          <ac:spMkLst>
            <pc:docMk/>
            <pc:sldMk cId="4151289046" sldId="267"/>
            <ac:spMk id="2" creationId="{9D054B23-0629-41E5-9E6F-1508294AC8FC}"/>
          </ac:spMkLst>
        </pc:spChg>
      </pc:sldChg>
      <pc:sldChg chg="addSp delSp modSp add modTransition">
        <pc:chgData name="Celia Schmid" userId="9e5512ea6f04a8c4" providerId="LiveId" clId="{79C2BE97-7165-4948-A439-CB2CF189CA0C}" dt="2019-11-13T14:38:13.349" v="1544"/>
        <pc:sldMkLst>
          <pc:docMk/>
          <pc:sldMk cId="3351016876" sldId="268"/>
        </pc:sldMkLst>
        <pc:spChg chg="mod">
          <ac:chgData name="Celia Schmid" userId="9e5512ea6f04a8c4" providerId="LiveId" clId="{79C2BE97-7165-4948-A439-CB2CF189CA0C}" dt="2019-11-12T10:00:23.365" v="271" actId="20577"/>
          <ac:spMkLst>
            <pc:docMk/>
            <pc:sldMk cId="3351016876" sldId="268"/>
            <ac:spMk id="2" creationId="{843B4A1D-E24C-4A85-B431-81161B715000}"/>
          </ac:spMkLst>
        </pc:spChg>
        <pc:spChg chg="del">
          <ac:chgData name="Celia Schmid" userId="9e5512ea6f04a8c4" providerId="LiveId" clId="{79C2BE97-7165-4948-A439-CB2CF189CA0C}" dt="2019-11-12T10:00:41.946" v="272" actId="478"/>
          <ac:spMkLst>
            <pc:docMk/>
            <pc:sldMk cId="3351016876" sldId="268"/>
            <ac:spMk id="3" creationId="{6AD32E34-B4F2-4784-91A6-46ADF179EC09}"/>
          </ac:spMkLst>
        </pc:spChg>
        <pc:spChg chg="add mod">
          <ac:chgData name="Celia Schmid" userId="9e5512ea6f04a8c4" providerId="LiveId" clId="{79C2BE97-7165-4948-A439-CB2CF189CA0C}" dt="2019-11-12T10:01:04.846" v="295" actId="1076"/>
          <ac:spMkLst>
            <pc:docMk/>
            <pc:sldMk cId="3351016876" sldId="268"/>
            <ac:spMk id="4" creationId="{B5C81138-05A3-4C49-87AC-C86E2D829572}"/>
          </ac:spMkLst>
        </pc:spChg>
        <pc:spChg chg="add mod">
          <ac:chgData name="Celia Schmid" userId="9e5512ea6f04a8c4" providerId="LiveId" clId="{79C2BE97-7165-4948-A439-CB2CF189CA0C}" dt="2019-11-12T10:02:27.592" v="304" actId="20577"/>
          <ac:spMkLst>
            <pc:docMk/>
            <pc:sldMk cId="3351016876" sldId="268"/>
            <ac:spMk id="5" creationId="{411C257B-FDB3-4DE7-94BC-7B15EE4A2EBA}"/>
          </ac:spMkLst>
        </pc:spChg>
      </pc:sldChg>
      <pc:sldChg chg="delSp modSp add modTransition">
        <pc:chgData name="Celia Schmid" userId="9e5512ea6f04a8c4" providerId="LiveId" clId="{79C2BE97-7165-4948-A439-CB2CF189CA0C}" dt="2019-11-13T14:38:13.349" v="1544"/>
        <pc:sldMkLst>
          <pc:docMk/>
          <pc:sldMk cId="1471328206" sldId="269"/>
        </pc:sldMkLst>
        <pc:spChg chg="mod">
          <ac:chgData name="Celia Schmid" userId="9e5512ea6f04a8c4" providerId="LiveId" clId="{79C2BE97-7165-4948-A439-CB2CF189CA0C}" dt="2019-11-12T10:09:23.354" v="409" actId="20577"/>
          <ac:spMkLst>
            <pc:docMk/>
            <pc:sldMk cId="1471328206" sldId="269"/>
            <ac:spMk id="2" creationId="{E9ACCDC6-6DFE-43D3-9417-F58E57D54A05}"/>
          </ac:spMkLst>
        </pc:spChg>
        <pc:spChg chg="del">
          <ac:chgData name="Celia Schmid" userId="9e5512ea6f04a8c4" providerId="LiveId" clId="{79C2BE97-7165-4948-A439-CB2CF189CA0C}" dt="2019-11-12T10:09:26.436" v="410" actId="478"/>
          <ac:spMkLst>
            <pc:docMk/>
            <pc:sldMk cId="1471328206" sldId="269"/>
            <ac:spMk id="3" creationId="{038B8486-1AC5-47AB-AC1B-76EAFD288EE9}"/>
          </ac:spMkLst>
        </pc:spChg>
      </pc:sldChg>
      <pc:sldChg chg="modSp add modTransition">
        <pc:chgData name="Celia Schmid" userId="9e5512ea6f04a8c4" providerId="LiveId" clId="{79C2BE97-7165-4948-A439-CB2CF189CA0C}" dt="2019-11-13T14:38:13.349" v="1544"/>
        <pc:sldMkLst>
          <pc:docMk/>
          <pc:sldMk cId="4004040809" sldId="270"/>
        </pc:sldMkLst>
        <pc:spChg chg="mod">
          <ac:chgData name="Celia Schmid" userId="9e5512ea6f04a8c4" providerId="LiveId" clId="{79C2BE97-7165-4948-A439-CB2CF189CA0C}" dt="2019-11-12T10:11:01.163" v="435" actId="20577"/>
          <ac:spMkLst>
            <pc:docMk/>
            <pc:sldMk cId="4004040809" sldId="270"/>
            <ac:spMk id="5" creationId="{411C257B-FDB3-4DE7-94BC-7B15EE4A2EBA}"/>
          </ac:spMkLst>
        </pc:spChg>
      </pc:sldChg>
      <pc:sldChg chg="modSp add modTransition">
        <pc:chgData name="Celia Schmid" userId="9e5512ea6f04a8c4" providerId="LiveId" clId="{79C2BE97-7165-4948-A439-CB2CF189CA0C}" dt="2019-11-13T14:38:13.349" v="1544"/>
        <pc:sldMkLst>
          <pc:docMk/>
          <pc:sldMk cId="914939431" sldId="271"/>
        </pc:sldMkLst>
        <pc:spChg chg="mod">
          <ac:chgData name="Celia Schmid" userId="9e5512ea6f04a8c4" providerId="LiveId" clId="{79C2BE97-7165-4948-A439-CB2CF189CA0C}" dt="2019-11-12T10:11:09.450" v="459" actId="20577"/>
          <ac:spMkLst>
            <pc:docMk/>
            <pc:sldMk cId="914939431" sldId="271"/>
            <ac:spMk id="5" creationId="{411C257B-FDB3-4DE7-94BC-7B15EE4A2EBA}"/>
          </ac:spMkLst>
        </pc:spChg>
      </pc:sldChg>
      <pc:sldChg chg="modSp add modTransition">
        <pc:chgData name="Celia Schmid" userId="9e5512ea6f04a8c4" providerId="LiveId" clId="{79C2BE97-7165-4948-A439-CB2CF189CA0C}" dt="2019-11-13T14:38:13.349" v="1544"/>
        <pc:sldMkLst>
          <pc:docMk/>
          <pc:sldMk cId="3524418687" sldId="272"/>
        </pc:sldMkLst>
        <pc:spChg chg="mod">
          <ac:chgData name="Celia Schmid" userId="9e5512ea6f04a8c4" providerId="LiveId" clId="{79C2BE97-7165-4948-A439-CB2CF189CA0C}" dt="2019-11-12T10:11:26.885" v="484" actId="20577"/>
          <ac:spMkLst>
            <pc:docMk/>
            <pc:sldMk cId="3524418687" sldId="272"/>
            <ac:spMk id="5" creationId="{411C257B-FDB3-4DE7-94BC-7B15EE4A2EBA}"/>
          </ac:spMkLst>
        </pc:spChg>
      </pc:sldChg>
      <pc:sldChg chg="modSp add ord modTransition">
        <pc:chgData name="Celia Schmid" userId="9e5512ea6f04a8c4" providerId="LiveId" clId="{79C2BE97-7165-4948-A439-CB2CF189CA0C}" dt="2019-11-13T14:38:13.349" v="1544"/>
        <pc:sldMkLst>
          <pc:docMk/>
          <pc:sldMk cId="2633732124" sldId="273"/>
        </pc:sldMkLst>
        <pc:spChg chg="mod">
          <ac:chgData name="Celia Schmid" userId="9e5512ea6f04a8c4" providerId="LiveId" clId="{79C2BE97-7165-4948-A439-CB2CF189CA0C}" dt="2019-11-12T10:12:29.898" v="538" actId="20577"/>
          <ac:spMkLst>
            <pc:docMk/>
            <pc:sldMk cId="2633732124" sldId="273"/>
            <ac:spMk id="5" creationId="{411C257B-FDB3-4DE7-94BC-7B15EE4A2EBA}"/>
          </ac:spMkLst>
        </pc:spChg>
      </pc:sldChg>
      <pc:sldChg chg="modSp add modTransition">
        <pc:chgData name="Celia Schmid" userId="9e5512ea6f04a8c4" providerId="LiveId" clId="{79C2BE97-7165-4948-A439-CB2CF189CA0C}" dt="2019-11-13T14:38:13.349" v="1544"/>
        <pc:sldMkLst>
          <pc:docMk/>
          <pc:sldMk cId="3440291767" sldId="274"/>
        </pc:sldMkLst>
        <pc:spChg chg="mod">
          <ac:chgData name="Celia Schmid" userId="9e5512ea6f04a8c4" providerId="LiveId" clId="{79C2BE97-7165-4948-A439-CB2CF189CA0C}" dt="2019-11-12T10:12:12.728" v="520" actId="6549"/>
          <ac:spMkLst>
            <pc:docMk/>
            <pc:sldMk cId="3440291767" sldId="274"/>
            <ac:spMk id="5" creationId="{411C257B-FDB3-4DE7-94BC-7B15EE4A2EBA}"/>
          </ac:spMkLst>
        </pc:spChg>
      </pc:sldChg>
      <pc:sldChg chg="addSp delSp modSp add ord modTransition">
        <pc:chgData name="Celia Schmid" userId="9e5512ea6f04a8c4" providerId="LiveId" clId="{79C2BE97-7165-4948-A439-CB2CF189CA0C}" dt="2019-11-13T14:38:13.349" v="1544"/>
        <pc:sldMkLst>
          <pc:docMk/>
          <pc:sldMk cId="1070384558" sldId="275"/>
        </pc:sldMkLst>
        <pc:spChg chg="mod">
          <ac:chgData name="Celia Schmid" userId="9e5512ea6f04a8c4" providerId="LiveId" clId="{79C2BE97-7165-4948-A439-CB2CF189CA0C}" dt="2019-11-12T10:59:17.490" v="1490" actId="20577"/>
          <ac:spMkLst>
            <pc:docMk/>
            <pc:sldMk cId="1070384558" sldId="275"/>
            <ac:spMk id="2" creationId="{843B4A1D-E24C-4A85-B431-81161B715000}"/>
          </ac:spMkLst>
        </pc:spChg>
        <pc:spChg chg="del">
          <ac:chgData name="Celia Schmid" userId="9e5512ea6f04a8c4" providerId="LiveId" clId="{79C2BE97-7165-4948-A439-CB2CF189CA0C}" dt="2019-11-12T10:25:22.052" v="684" actId="478"/>
          <ac:spMkLst>
            <pc:docMk/>
            <pc:sldMk cId="1070384558" sldId="275"/>
            <ac:spMk id="4" creationId="{B5C81138-05A3-4C49-87AC-C86E2D829572}"/>
          </ac:spMkLst>
        </pc:spChg>
        <pc:spChg chg="mod">
          <ac:chgData name="Celia Schmid" userId="9e5512ea6f04a8c4" providerId="LiveId" clId="{79C2BE97-7165-4948-A439-CB2CF189CA0C}" dt="2019-11-12T10:13:38.873" v="563" actId="20577"/>
          <ac:spMkLst>
            <pc:docMk/>
            <pc:sldMk cId="1070384558" sldId="275"/>
            <ac:spMk id="5" creationId="{411C257B-FDB3-4DE7-94BC-7B15EE4A2EBA}"/>
          </ac:spMkLst>
        </pc:spChg>
        <pc:spChg chg="add del mod">
          <ac:chgData name="Celia Schmid" userId="9e5512ea6f04a8c4" providerId="LiveId" clId="{79C2BE97-7165-4948-A439-CB2CF189CA0C}" dt="2019-11-12T10:59:04.446" v="1487" actId="1076"/>
          <ac:spMkLst>
            <pc:docMk/>
            <pc:sldMk cId="1070384558" sldId="275"/>
            <ac:spMk id="6" creationId="{24FA15F5-4359-430E-B34C-A39202F171B1}"/>
          </ac:spMkLst>
        </pc:spChg>
        <pc:spChg chg="add del">
          <ac:chgData name="Celia Schmid" userId="9e5512ea6f04a8c4" providerId="LiveId" clId="{79C2BE97-7165-4948-A439-CB2CF189CA0C}" dt="2019-11-12T10:58:54.062" v="1485" actId="478"/>
          <ac:spMkLst>
            <pc:docMk/>
            <pc:sldMk cId="1070384558" sldId="275"/>
            <ac:spMk id="7" creationId="{7A4ADF86-5404-47C9-B736-611AD015B860}"/>
          </ac:spMkLst>
        </pc:spChg>
        <pc:spChg chg="add del">
          <ac:chgData name="Celia Schmid" userId="9e5512ea6f04a8c4" providerId="LiveId" clId="{79C2BE97-7165-4948-A439-CB2CF189CA0C}" dt="2019-11-12T10:58:54.062" v="1485" actId="478"/>
          <ac:spMkLst>
            <pc:docMk/>
            <pc:sldMk cId="1070384558" sldId="275"/>
            <ac:spMk id="8" creationId="{C2B33307-377A-4F0B-91A0-4076D41BC5C3}"/>
          </ac:spMkLst>
        </pc:spChg>
        <pc:spChg chg="add del">
          <ac:chgData name="Celia Schmid" userId="9e5512ea6f04a8c4" providerId="LiveId" clId="{79C2BE97-7165-4948-A439-CB2CF189CA0C}" dt="2019-11-12T10:58:57.485" v="1486" actId="478"/>
          <ac:spMkLst>
            <pc:docMk/>
            <pc:sldMk cId="1070384558" sldId="275"/>
            <ac:spMk id="9" creationId="{41F87BEF-1EB0-4FA2-8CBB-FF9B43528AFE}"/>
          </ac:spMkLst>
        </pc:spChg>
        <pc:spChg chg="add del">
          <ac:chgData name="Celia Schmid" userId="9e5512ea6f04a8c4" providerId="LiveId" clId="{79C2BE97-7165-4948-A439-CB2CF189CA0C}" dt="2019-11-12T10:58:54.062" v="1485" actId="478"/>
          <ac:spMkLst>
            <pc:docMk/>
            <pc:sldMk cId="1070384558" sldId="275"/>
            <ac:spMk id="10" creationId="{4E0868F8-7958-4717-B3AB-9BC9005BA135}"/>
          </ac:spMkLst>
        </pc:spChg>
        <pc:spChg chg="add del">
          <ac:chgData name="Celia Schmid" userId="9e5512ea6f04a8c4" providerId="LiveId" clId="{79C2BE97-7165-4948-A439-CB2CF189CA0C}" dt="2019-11-12T10:58:54.062" v="1485" actId="478"/>
          <ac:spMkLst>
            <pc:docMk/>
            <pc:sldMk cId="1070384558" sldId="275"/>
            <ac:spMk id="11" creationId="{3F5F8643-4C36-496F-AA6A-113DB0AD90E8}"/>
          </ac:spMkLst>
        </pc:spChg>
        <pc:spChg chg="add del">
          <ac:chgData name="Celia Schmid" userId="9e5512ea6f04a8c4" providerId="LiveId" clId="{79C2BE97-7165-4948-A439-CB2CF189CA0C}" dt="2019-11-12T10:58:57.485" v="1486" actId="478"/>
          <ac:spMkLst>
            <pc:docMk/>
            <pc:sldMk cId="1070384558" sldId="275"/>
            <ac:spMk id="12" creationId="{88629FB3-2806-4AE4-900F-1A18435E6949}"/>
          </ac:spMkLst>
        </pc:spChg>
        <pc:spChg chg="add del">
          <ac:chgData name="Celia Schmid" userId="9e5512ea6f04a8c4" providerId="LiveId" clId="{79C2BE97-7165-4948-A439-CB2CF189CA0C}" dt="2019-11-12T10:58:54.062" v="1485" actId="478"/>
          <ac:spMkLst>
            <pc:docMk/>
            <pc:sldMk cId="1070384558" sldId="275"/>
            <ac:spMk id="13" creationId="{4BF8D813-D2D0-4D4B-A8AD-BF094C0B2063}"/>
          </ac:spMkLst>
        </pc:spChg>
        <pc:spChg chg="add mod">
          <ac:chgData name="Celia Schmid" userId="9e5512ea6f04a8c4" providerId="LiveId" clId="{79C2BE97-7165-4948-A439-CB2CF189CA0C}" dt="2019-11-12T10:59:44.761" v="1503" actId="1076"/>
          <ac:spMkLst>
            <pc:docMk/>
            <pc:sldMk cId="1070384558" sldId="275"/>
            <ac:spMk id="14" creationId="{1AEC0BD7-37E6-4EFB-8D35-002741577D68}"/>
          </ac:spMkLst>
        </pc:spChg>
      </pc:sldChg>
      <pc:sldChg chg="modSp add ord modTransition">
        <pc:chgData name="Celia Schmid" userId="9e5512ea6f04a8c4" providerId="LiveId" clId="{79C2BE97-7165-4948-A439-CB2CF189CA0C}" dt="2019-11-13T14:38:13.349" v="1544"/>
        <pc:sldMkLst>
          <pc:docMk/>
          <pc:sldMk cId="184578887" sldId="277"/>
        </pc:sldMkLst>
        <pc:spChg chg="mod">
          <ac:chgData name="Celia Schmid" userId="9e5512ea6f04a8c4" providerId="LiveId" clId="{79C2BE97-7165-4948-A439-CB2CF189CA0C}" dt="2019-11-12T10:25:44.737" v="685"/>
          <ac:spMkLst>
            <pc:docMk/>
            <pc:sldMk cId="184578887" sldId="277"/>
            <ac:spMk id="2" creationId="{843B4A1D-E24C-4A85-B431-81161B715000}"/>
          </ac:spMkLst>
        </pc:spChg>
      </pc:sldChg>
      <pc:sldChg chg="addSp delSp modSp add ord modTransition">
        <pc:chgData name="Celia Schmid" userId="9e5512ea6f04a8c4" providerId="LiveId" clId="{79C2BE97-7165-4948-A439-CB2CF189CA0C}" dt="2019-11-13T14:38:13.349" v="1544"/>
        <pc:sldMkLst>
          <pc:docMk/>
          <pc:sldMk cId="30933261" sldId="278"/>
        </pc:sldMkLst>
        <pc:spChg chg="mod">
          <ac:chgData name="Celia Schmid" userId="9e5512ea6f04a8c4" providerId="LiveId" clId="{79C2BE97-7165-4948-A439-CB2CF189CA0C}" dt="2019-11-12T10:26:42.019" v="708" actId="20577"/>
          <ac:spMkLst>
            <pc:docMk/>
            <pc:sldMk cId="30933261" sldId="278"/>
            <ac:spMk id="2" creationId="{843B4A1D-E24C-4A85-B431-81161B715000}"/>
          </ac:spMkLst>
        </pc:spChg>
        <pc:spChg chg="del">
          <ac:chgData name="Celia Schmid" userId="9e5512ea6f04a8c4" providerId="LiveId" clId="{79C2BE97-7165-4948-A439-CB2CF189CA0C}" dt="2019-11-12T10:26:46.222" v="709" actId="478"/>
          <ac:spMkLst>
            <pc:docMk/>
            <pc:sldMk cId="30933261" sldId="278"/>
            <ac:spMk id="4" creationId="{B5C81138-05A3-4C49-87AC-C86E2D829572}"/>
          </ac:spMkLst>
        </pc:spChg>
        <pc:spChg chg="add">
          <ac:chgData name="Celia Schmid" userId="9e5512ea6f04a8c4" providerId="LiveId" clId="{79C2BE97-7165-4948-A439-CB2CF189CA0C}" dt="2019-11-12T10:27:15.366" v="711"/>
          <ac:spMkLst>
            <pc:docMk/>
            <pc:sldMk cId="30933261" sldId="278"/>
            <ac:spMk id="6" creationId="{08B596F7-ADA7-4B21-8366-9FFDD40AEA48}"/>
          </ac:spMkLst>
        </pc:spChg>
        <pc:spChg chg="add mod">
          <ac:chgData name="Celia Schmid" userId="9e5512ea6f04a8c4" providerId="LiveId" clId="{79C2BE97-7165-4948-A439-CB2CF189CA0C}" dt="2019-11-12T10:44:54.794" v="1101" actId="14100"/>
          <ac:spMkLst>
            <pc:docMk/>
            <pc:sldMk cId="30933261" sldId="278"/>
            <ac:spMk id="7" creationId="{09B781F1-558A-41F8-BE25-92730ED5CAFC}"/>
          </ac:spMkLst>
        </pc:spChg>
      </pc:sldChg>
      <pc:sldChg chg="addSp delSp modSp add modTransition">
        <pc:chgData name="Celia Schmid" userId="9e5512ea6f04a8c4" providerId="LiveId" clId="{79C2BE97-7165-4948-A439-CB2CF189CA0C}" dt="2019-11-13T14:38:13.349" v="1544"/>
        <pc:sldMkLst>
          <pc:docMk/>
          <pc:sldMk cId="1464137802" sldId="279"/>
        </pc:sldMkLst>
        <pc:spChg chg="mod">
          <ac:chgData name="Celia Schmid" userId="9e5512ea6f04a8c4" providerId="LiveId" clId="{79C2BE97-7165-4948-A439-CB2CF189CA0C}" dt="2019-11-12T10:50:12.997" v="1390" actId="20577"/>
          <ac:spMkLst>
            <pc:docMk/>
            <pc:sldMk cId="1464137802" sldId="279"/>
            <ac:spMk id="3" creationId="{311694D7-A914-4B40-8A9E-F28F72B0456C}"/>
          </ac:spMkLst>
        </pc:spChg>
        <pc:spChg chg="mod">
          <ac:chgData name="Celia Schmid" userId="9e5512ea6f04a8c4" providerId="LiveId" clId="{79C2BE97-7165-4948-A439-CB2CF189CA0C}" dt="2019-11-12T10:55:54.575" v="1456" actId="20577"/>
          <ac:spMkLst>
            <pc:docMk/>
            <pc:sldMk cId="1464137802" sldId="279"/>
            <ac:spMk id="4" creationId="{3932DAA2-722F-49BB-957E-60BCC15CD7E0}"/>
          </ac:spMkLst>
        </pc:spChg>
        <pc:spChg chg="mod">
          <ac:chgData name="Celia Schmid" userId="9e5512ea6f04a8c4" providerId="LiveId" clId="{79C2BE97-7165-4948-A439-CB2CF189CA0C}" dt="2019-11-12T10:47:13.868" v="1249" actId="20577"/>
          <ac:spMkLst>
            <pc:docMk/>
            <pc:sldMk cId="1464137802" sldId="279"/>
            <ac:spMk id="7" creationId="{4CF13629-0FCE-4FF4-8207-FDCF0055D3B1}"/>
          </ac:spMkLst>
        </pc:spChg>
        <pc:spChg chg="del">
          <ac:chgData name="Celia Schmid" userId="9e5512ea6f04a8c4" providerId="LiveId" clId="{79C2BE97-7165-4948-A439-CB2CF189CA0C}" dt="2019-11-12T11:12:59.580" v="1541" actId="478"/>
          <ac:spMkLst>
            <pc:docMk/>
            <pc:sldMk cId="1464137802" sldId="279"/>
            <ac:spMk id="8" creationId="{362B7A6B-87BC-45A6-A655-35DB8A883CDD}"/>
          </ac:spMkLst>
        </pc:spChg>
        <pc:spChg chg="add">
          <ac:chgData name="Celia Schmid" userId="9e5512ea6f04a8c4" providerId="LiveId" clId="{79C2BE97-7165-4948-A439-CB2CF189CA0C}" dt="2019-11-12T11:12:56.121" v="1540"/>
          <ac:spMkLst>
            <pc:docMk/>
            <pc:sldMk cId="1464137802" sldId="279"/>
            <ac:spMk id="9" creationId="{DD4DEBA0-6DD3-4457-A264-B8A568727BDC}"/>
          </ac:spMkLst>
        </pc:spChg>
      </pc:sldChg>
      <pc:sldChg chg="addSp delSp modSp add ord modTransition">
        <pc:chgData name="Celia Schmid" userId="9e5512ea6f04a8c4" providerId="LiveId" clId="{79C2BE97-7165-4948-A439-CB2CF189CA0C}" dt="2019-11-13T14:38:13.349" v="1544"/>
        <pc:sldMkLst>
          <pc:docMk/>
          <pc:sldMk cId="2894376250" sldId="280"/>
        </pc:sldMkLst>
        <pc:spChg chg="mod">
          <ac:chgData name="Celia Schmid" userId="9e5512ea6f04a8c4" providerId="LiveId" clId="{79C2BE97-7165-4948-A439-CB2CF189CA0C}" dt="2019-11-12T11:00:21.095" v="1511" actId="20577"/>
          <ac:spMkLst>
            <pc:docMk/>
            <pc:sldMk cId="2894376250" sldId="280"/>
            <ac:spMk id="2" creationId="{843B4A1D-E24C-4A85-B431-81161B715000}"/>
          </ac:spMkLst>
        </pc:spChg>
        <pc:spChg chg="del">
          <ac:chgData name="Celia Schmid" userId="9e5512ea6f04a8c4" providerId="LiveId" clId="{79C2BE97-7165-4948-A439-CB2CF189CA0C}" dt="2019-11-12T11:07:30.466" v="1517" actId="478"/>
          <ac:spMkLst>
            <pc:docMk/>
            <pc:sldMk cId="2894376250" sldId="280"/>
            <ac:spMk id="5" creationId="{411C257B-FDB3-4DE7-94BC-7B15EE4A2EBA}"/>
          </ac:spMkLst>
        </pc:spChg>
        <pc:spChg chg="del mod">
          <ac:chgData name="Celia Schmid" userId="9e5512ea6f04a8c4" providerId="LiveId" clId="{79C2BE97-7165-4948-A439-CB2CF189CA0C}" dt="2019-11-12T11:00:35.455" v="1512" actId="478"/>
          <ac:spMkLst>
            <pc:docMk/>
            <pc:sldMk cId="2894376250" sldId="280"/>
            <ac:spMk id="6" creationId="{24FA15F5-4359-430E-B34C-A39202F171B1}"/>
          </ac:spMkLst>
        </pc:spChg>
        <pc:spChg chg="add del">
          <ac:chgData name="Celia Schmid" userId="9e5512ea6f04a8c4" providerId="LiveId" clId="{79C2BE97-7165-4948-A439-CB2CF189CA0C}" dt="2019-11-12T10:58:44.689" v="1482" actId="478"/>
          <ac:spMkLst>
            <pc:docMk/>
            <pc:sldMk cId="2894376250" sldId="280"/>
            <ac:spMk id="7" creationId="{7A4ADF86-5404-47C9-B736-611AD015B860}"/>
          </ac:spMkLst>
        </pc:spChg>
        <pc:spChg chg="add del">
          <ac:chgData name="Celia Schmid" userId="9e5512ea6f04a8c4" providerId="LiveId" clId="{79C2BE97-7165-4948-A439-CB2CF189CA0C}" dt="2019-11-12T10:58:44.689" v="1482" actId="478"/>
          <ac:spMkLst>
            <pc:docMk/>
            <pc:sldMk cId="2894376250" sldId="280"/>
            <ac:spMk id="8" creationId="{C2B33307-377A-4F0B-91A0-4076D41BC5C3}"/>
          </ac:spMkLst>
        </pc:spChg>
        <pc:spChg chg="add del">
          <ac:chgData name="Celia Schmid" userId="9e5512ea6f04a8c4" providerId="LiveId" clId="{79C2BE97-7165-4948-A439-CB2CF189CA0C}" dt="2019-11-12T10:58:44.689" v="1482" actId="478"/>
          <ac:spMkLst>
            <pc:docMk/>
            <pc:sldMk cId="2894376250" sldId="280"/>
            <ac:spMk id="9" creationId="{41F87BEF-1EB0-4FA2-8CBB-FF9B43528AFE}"/>
          </ac:spMkLst>
        </pc:spChg>
        <pc:spChg chg="add del">
          <ac:chgData name="Celia Schmid" userId="9e5512ea6f04a8c4" providerId="LiveId" clId="{79C2BE97-7165-4948-A439-CB2CF189CA0C}" dt="2019-11-12T10:58:30.422" v="1477" actId="478"/>
          <ac:spMkLst>
            <pc:docMk/>
            <pc:sldMk cId="2894376250" sldId="280"/>
            <ac:spMk id="10" creationId="{4E0868F8-7958-4717-B3AB-9BC9005BA135}"/>
          </ac:spMkLst>
        </pc:spChg>
        <pc:spChg chg="add del">
          <ac:chgData name="Celia Schmid" userId="9e5512ea6f04a8c4" providerId="LiveId" clId="{79C2BE97-7165-4948-A439-CB2CF189CA0C}" dt="2019-11-12T10:58:44.689" v="1482" actId="478"/>
          <ac:spMkLst>
            <pc:docMk/>
            <pc:sldMk cId="2894376250" sldId="280"/>
            <ac:spMk id="11" creationId="{3F5F8643-4C36-496F-AA6A-113DB0AD90E8}"/>
          </ac:spMkLst>
        </pc:spChg>
        <pc:spChg chg="add del">
          <ac:chgData name="Celia Schmid" userId="9e5512ea6f04a8c4" providerId="LiveId" clId="{79C2BE97-7165-4948-A439-CB2CF189CA0C}" dt="2019-11-12T10:58:44.689" v="1482" actId="478"/>
          <ac:spMkLst>
            <pc:docMk/>
            <pc:sldMk cId="2894376250" sldId="280"/>
            <ac:spMk id="12" creationId="{88629FB3-2806-4AE4-900F-1A18435E6949}"/>
          </ac:spMkLst>
        </pc:spChg>
        <pc:spChg chg="add del">
          <ac:chgData name="Celia Schmid" userId="9e5512ea6f04a8c4" providerId="LiveId" clId="{79C2BE97-7165-4948-A439-CB2CF189CA0C}" dt="2019-11-12T10:58:44.689" v="1482" actId="478"/>
          <ac:spMkLst>
            <pc:docMk/>
            <pc:sldMk cId="2894376250" sldId="280"/>
            <ac:spMk id="13" creationId="{4BF8D813-D2D0-4D4B-A8AD-BF094C0B2063}"/>
          </ac:spMkLst>
        </pc:spChg>
      </pc:sldChg>
      <pc:sldChg chg="add modTransition">
        <pc:chgData name="Celia Schmid" userId="9e5512ea6f04a8c4" providerId="LiveId" clId="{79C2BE97-7165-4948-A439-CB2CF189CA0C}" dt="2019-11-13T14:38:13.349" v="1544"/>
        <pc:sldMkLst>
          <pc:docMk/>
          <pc:sldMk cId="2826996826" sldId="281"/>
        </pc:sldMkLst>
      </pc:sldChg>
      <pc:sldChg chg="add modTransition">
        <pc:chgData name="Celia Schmid" userId="9e5512ea6f04a8c4" providerId="LiveId" clId="{79C2BE97-7165-4948-A439-CB2CF189CA0C}" dt="2019-11-13T14:38:13.349" v="1544"/>
        <pc:sldMkLst>
          <pc:docMk/>
          <pc:sldMk cId="4026641609" sldId="282"/>
        </pc:sldMkLst>
      </pc:sldChg>
      <pc:sldChg chg="add modTransition">
        <pc:chgData name="Celia Schmid" userId="9e5512ea6f04a8c4" providerId="LiveId" clId="{79C2BE97-7165-4948-A439-CB2CF189CA0C}" dt="2019-11-13T14:38:13.349" v="1544"/>
        <pc:sldMkLst>
          <pc:docMk/>
          <pc:sldMk cId="4143908607" sldId="283"/>
        </pc:sldMkLst>
      </pc:sldChg>
      <pc:sldChg chg="add modTransition">
        <pc:chgData name="Celia Schmid" userId="9e5512ea6f04a8c4" providerId="LiveId" clId="{79C2BE97-7165-4948-A439-CB2CF189CA0C}" dt="2019-11-13T14:38:13.349" v="1544"/>
        <pc:sldMkLst>
          <pc:docMk/>
          <pc:sldMk cId="935829708" sldId="284"/>
        </pc:sldMkLst>
      </pc:sldChg>
      <pc:sldChg chg="add modTransition">
        <pc:chgData name="Celia Schmid" userId="9e5512ea6f04a8c4" providerId="LiveId" clId="{79C2BE97-7165-4948-A439-CB2CF189CA0C}" dt="2019-11-13T14:38:13.349" v="1544"/>
        <pc:sldMkLst>
          <pc:docMk/>
          <pc:sldMk cId="3622262232" sldId="285"/>
        </pc:sldMkLst>
      </pc:sldChg>
    </pc:docChg>
  </pc:docChgLst>
  <pc:docChgLst>
    <pc:chgData name="Celia Schmid" userId="9e5512ea6f04a8c4" providerId="LiveId" clId="{AEA3D608-E96D-4D44-B01B-1F8C31725098}"/>
    <pc:docChg chg="undo redo custSel addSld delSld modSld sldOrd modMainMaster">
      <pc:chgData name="Celia Schmid" userId="9e5512ea6f04a8c4" providerId="LiveId" clId="{AEA3D608-E96D-4D44-B01B-1F8C31725098}" dt="2019-12-11T16:56:35.190" v="1910"/>
      <pc:docMkLst>
        <pc:docMk/>
      </pc:docMkLst>
      <pc:sldChg chg="modSp modTransition">
        <pc:chgData name="Celia Schmid" userId="9e5512ea6f04a8c4" providerId="LiveId" clId="{AEA3D608-E96D-4D44-B01B-1F8C31725098}" dt="2019-12-06T15:20:30.812" v="1420" actId="27636"/>
        <pc:sldMkLst>
          <pc:docMk/>
          <pc:sldMk cId="3429993079" sldId="257"/>
        </pc:sldMkLst>
        <pc:spChg chg="mod">
          <ac:chgData name="Celia Schmid" userId="9e5512ea6f04a8c4" providerId="LiveId" clId="{AEA3D608-E96D-4D44-B01B-1F8C31725098}" dt="2019-12-06T15:20:30.812" v="1420" actId="27636"/>
          <ac:spMkLst>
            <pc:docMk/>
            <pc:sldMk cId="3429993079" sldId="257"/>
            <ac:spMk id="2" creationId="{92BE2531-D6B6-4DE4-AACC-8FF815A8BDDC}"/>
          </ac:spMkLst>
        </pc:spChg>
        <pc:spChg chg="mod">
          <ac:chgData name="Celia Schmid" userId="9e5512ea6f04a8c4" providerId="LiveId" clId="{AEA3D608-E96D-4D44-B01B-1F8C31725098}" dt="2019-12-06T14:50:11.876" v="979" actId="12788"/>
          <ac:spMkLst>
            <pc:docMk/>
            <pc:sldMk cId="3429993079" sldId="257"/>
            <ac:spMk id="10" creationId="{9DC63B4C-0D62-410D-B3B4-A81194D79CC5}"/>
          </ac:spMkLst>
        </pc:spChg>
      </pc:sldChg>
      <pc:sldChg chg="modSp modTransition">
        <pc:chgData name="Celia Schmid" userId="9e5512ea6f04a8c4" providerId="LiveId" clId="{AEA3D608-E96D-4D44-B01B-1F8C31725098}" dt="2019-12-06T14:48:10.701" v="965" actId="12788"/>
        <pc:sldMkLst>
          <pc:docMk/>
          <pc:sldMk cId="1279722274" sldId="258"/>
        </pc:sldMkLst>
        <pc:spChg chg="mod">
          <ac:chgData name="Celia Schmid" userId="9e5512ea6f04a8c4" providerId="LiveId" clId="{AEA3D608-E96D-4D44-B01B-1F8C31725098}" dt="2019-12-06T14:48:10.701" v="965" actId="12788"/>
          <ac:spMkLst>
            <pc:docMk/>
            <pc:sldMk cId="1279722274" sldId="258"/>
            <ac:spMk id="13" creationId="{4D3BEF15-2C56-4C44-8579-74BB14C9A7C5}"/>
          </ac:spMkLst>
        </pc:spChg>
      </pc:sldChg>
      <pc:sldChg chg="modSp modTransition">
        <pc:chgData name="Celia Schmid" userId="9e5512ea6f04a8c4" providerId="LiveId" clId="{AEA3D608-E96D-4D44-B01B-1F8C31725098}" dt="2019-12-06T14:47:58.411" v="964" actId="12788"/>
        <pc:sldMkLst>
          <pc:docMk/>
          <pc:sldMk cId="2838330905" sldId="259"/>
        </pc:sldMkLst>
        <pc:spChg chg="mod">
          <ac:chgData name="Celia Schmid" userId="9e5512ea6f04a8c4" providerId="LiveId" clId="{AEA3D608-E96D-4D44-B01B-1F8C31725098}" dt="2019-12-06T14:47:58.411" v="964" actId="12788"/>
          <ac:spMkLst>
            <pc:docMk/>
            <pc:sldMk cId="2838330905" sldId="259"/>
            <ac:spMk id="8" creationId="{CF92E568-2A79-4770-A118-F00BC1CA7606}"/>
          </ac:spMkLst>
        </pc:spChg>
      </pc:sldChg>
      <pc:sldChg chg="modSp modTransition">
        <pc:chgData name="Celia Schmid" userId="9e5512ea6f04a8c4" providerId="LiveId" clId="{AEA3D608-E96D-4D44-B01B-1F8C31725098}" dt="2019-12-06T15:20:30.837" v="1421" actId="27636"/>
        <pc:sldMkLst>
          <pc:docMk/>
          <pc:sldMk cId="915973612" sldId="260"/>
        </pc:sldMkLst>
        <pc:spChg chg="mod">
          <ac:chgData name="Celia Schmid" userId="9e5512ea6f04a8c4" providerId="LiveId" clId="{AEA3D608-E96D-4D44-B01B-1F8C31725098}" dt="2019-12-06T15:20:30.837" v="1421" actId="27636"/>
          <ac:spMkLst>
            <pc:docMk/>
            <pc:sldMk cId="915973612" sldId="260"/>
            <ac:spMk id="2" creationId="{92BE2531-D6B6-4DE4-AACC-8FF815A8BDDC}"/>
          </ac:spMkLst>
        </pc:spChg>
        <pc:spChg chg="mod">
          <ac:chgData name="Celia Schmid" userId="9e5512ea6f04a8c4" providerId="LiveId" clId="{AEA3D608-E96D-4D44-B01B-1F8C31725098}" dt="2019-12-06T14:50:26.849" v="981" actId="12788"/>
          <ac:spMkLst>
            <pc:docMk/>
            <pc:sldMk cId="915973612" sldId="260"/>
            <ac:spMk id="4" creationId="{E6694467-2380-4A3A-97A4-E59E3A7A60DF}"/>
          </ac:spMkLst>
        </pc:spChg>
      </pc:sldChg>
      <pc:sldChg chg="ord modTransition">
        <pc:chgData name="Celia Schmid" userId="9e5512ea6f04a8c4" providerId="LiveId" clId="{AEA3D608-E96D-4D44-B01B-1F8C31725098}" dt="2019-12-10T20:26:49.297" v="1765"/>
        <pc:sldMkLst>
          <pc:docMk/>
          <pc:sldMk cId="480385736" sldId="261"/>
        </pc:sldMkLst>
      </pc:sldChg>
      <pc:sldChg chg="modSp modTransition">
        <pc:chgData name="Celia Schmid" userId="9e5512ea6f04a8c4" providerId="LiveId" clId="{AEA3D608-E96D-4D44-B01B-1F8C31725098}" dt="2019-12-06T14:50:19.696" v="980" actId="12788"/>
        <pc:sldMkLst>
          <pc:docMk/>
          <pc:sldMk cId="73913038" sldId="263"/>
        </pc:sldMkLst>
        <pc:spChg chg="mod">
          <ac:chgData name="Celia Schmid" userId="9e5512ea6f04a8c4" providerId="LiveId" clId="{AEA3D608-E96D-4D44-B01B-1F8C31725098}" dt="2019-12-06T14:50:19.696" v="980" actId="12788"/>
          <ac:spMkLst>
            <pc:docMk/>
            <pc:sldMk cId="73913038" sldId="263"/>
            <ac:spMk id="8" creationId="{CF92E568-2A79-4770-A118-F00BC1CA7606}"/>
          </ac:spMkLst>
        </pc:spChg>
      </pc:sldChg>
      <pc:sldChg chg="modSp modTransition">
        <pc:chgData name="Celia Schmid" userId="9e5512ea6f04a8c4" providerId="LiveId" clId="{AEA3D608-E96D-4D44-B01B-1F8C31725098}" dt="2019-12-06T15:20:30.865" v="1423" actId="27636"/>
        <pc:sldMkLst>
          <pc:docMk/>
          <pc:sldMk cId="3006375917" sldId="265"/>
        </pc:sldMkLst>
        <pc:spChg chg="mod">
          <ac:chgData name="Celia Schmid" userId="9e5512ea6f04a8c4" providerId="LiveId" clId="{AEA3D608-E96D-4D44-B01B-1F8C31725098}" dt="2019-12-06T15:20:30.865" v="1423" actId="27636"/>
          <ac:spMkLst>
            <pc:docMk/>
            <pc:sldMk cId="3006375917" sldId="265"/>
            <ac:spMk id="2" creationId="{EDBD61A5-9307-4B17-9553-1419C5D378F4}"/>
          </ac:spMkLst>
        </pc:spChg>
      </pc:sldChg>
      <pc:sldChg chg="modTransition">
        <pc:chgData name="Celia Schmid" userId="9e5512ea6f04a8c4" providerId="LiveId" clId="{AEA3D608-E96D-4D44-B01B-1F8C31725098}" dt="2019-12-06T14:46:22.654" v="927"/>
        <pc:sldMkLst>
          <pc:docMk/>
          <pc:sldMk cId="472825789" sldId="266"/>
        </pc:sldMkLst>
      </pc:sldChg>
      <pc:sldChg chg="modTransition">
        <pc:chgData name="Celia Schmid" userId="9e5512ea6f04a8c4" providerId="LiveId" clId="{AEA3D608-E96D-4D44-B01B-1F8C31725098}" dt="2019-12-06T14:46:22.654" v="927"/>
        <pc:sldMkLst>
          <pc:docMk/>
          <pc:sldMk cId="4151289046" sldId="267"/>
        </pc:sldMkLst>
      </pc:sldChg>
      <pc:sldChg chg="modSp modTransition">
        <pc:chgData name="Celia Schmid" userId="9e5512ea6f04a8c4" providerId="LiveId" clId="{AEA3D608-E96D-4D44-B01B-1F8C31725098}" dt="2019-12-06T14:50:36.218" v="982" actId="12788"/>
        <pc:sldMkLst>
          <pc:docMk/>
          <pc:sldMk cId="3351016876" sldId="268"/>
        </pc:sldMkLst>
        <pc:spChg chg="mod">
          <ac:chgData name="Celia Schmid" userId="9e5512ea6f04a8c4" providerId="LiveId" clId="{AEA3D608-E96D-4D44-B01B-1F8C31725098}" dt="2019-12-06T14:50:36.218" v="982" actId="12788"/>
          <ac:spMkLst>
            <pc:docMk/>
            <pc:sldMk cId="3351016876" sldId="268"/>
            <ac:spMk id="5" creationId="{411C257B-FDB3-4DE7-94BC-7B15EE4A2EBA}"/>
          </ac:spMkLst>
        </pc:spChg>
      </pc:sldChg>
      <pc:sldChg chg="modTransition">
        <pc:chgData name="Celia Schmid" userId="9e5512ea6f04a8c4" providerId="LiveId" clId="{AEA3D608-E96D-4D44-B01B-1F8C31725098}" dt="2019-12-06T14:46:22.654" v="927"/>
        <pc:sldMkLst>
          <pc:docMk/>
          <pc:sldMk cId="1471328206" sldId="269"/>
        </pc:sldMkLst>
      </pc:sldChg>
      <pc:sldChg chg="modSp modTransition">
        <pc:chgData name="Celia Schmid" userId="9e5512ea6f04a8c4" providerId="LiveId" clId="{AEA3D608-E96D-4D44-B01B-1F8C31725098}" dt="2019-12-06T14:50:47.697" v="983" actId="12788"/>
        <pc:sldMkLst>
          <pc:docMk/>
          <pc:sldMk cId="4004040809" sldId="270"/>
        </pc:sldMkLst>
        <pc:spChg chg="mod">
          <ac:chgData name="Celia Schmid" userId="9e5512ea6f04a8c4" providerId="LiveId" clId="{AEA3D608-E96D-4D44-B01B-1F8C31725098}" dt="2019-12-06T14:50:47.697" v="983" actId="12788"/>
          <ac:spMkLst>
            <pc:docMk/>
            <pc:sldMk cId="4004040809" sldId="270"/>
            <ac:spMk id="5" creationId="{411C257B-FDB3-4DE7-94BC-7B15EE4A2EBA}"/>
          </ac:spMkLst>
        </pc:spChg>
      </pc:sldChg>
      <pc:sldChg chg="modSp modTransition">
        <pc:chgData name="Celia Schmid" userId="9e5512ea6f04a8c4" providerId="LiveId" clId="{AEA3D608-E96D-4D44-B01B-1F8C31725098}" dt="2019-12-06T14:50:57.567" v="984" actId="12788"/>
        <pc:sldMkLst>
          <pc:docMk/>
          <pc:sldMk cId="914939431" sldId="271"/>
        </pc:sldMkLst>
        <pc:spChg chg="mod">
          <ac:chgData name="Celia Schmid" userId="9e5512ea6f04a8c4" providerId="LiveId" clId="{AEA3D608-E96D-4D44-B01B-1F8C31725098}" dt="2019-12-06T14:50:57.567" v="984" actId="12788"/>
          <ac:spMkLst>
            <pc:docMk/>
            <pc:sldMk cId="914939431" sldId="271"/>
            <ac:spMk id="5" creationId="{411C257B-FDB3-4DE7-94BC-7B15EE4A2EBA}"/>
          </ac:spMkLst>
        </pc:spChg>
      </pc:sldChg>
      <pc:sldChg chg="modSp modTransition">
        <pc:chgData name="Celia Schmid" userId="9e5512ea6f04a8c4" providerId="LiveId" clId="{AEA3D608-E96D-4D44-B01B-1F8C31725098}" dt="2019-12-06T14:51:05.099" v="985" actId="12788"/>
        <pc:sldMkLst>
          <pc:docMk/>
          <pc:sldMk cId="3524418687" sldId="272"/>
        </pc:sldMkLst>
        <pc:spChg chg="mod">
          <ac:chgData name="Celia Schmid" userId="9e5512ea6f04a8c4" providerId="LiveId" clId="{AEA3D608-E96D-4D44-B01B-1F8C31725098}" dt="2019-12-06T14:51:05.099" v="985" actId="12788"/>
          <ac:spMkLst>
            <pc:docMk/>
            <pc:sldMk cId="3524418687" sldId="272"/>
            <ac:spMk id="5" creationId="{411C257B-FDB3-4DE7-94BC-7B15EE4A2EBA}"/>
          </ac:spMkLst>
        </pc:spChg>
      </pc:sldChg>
      <pc:sldChg chg="modSp modTransition">
        <pc:chgData name="Celia Schmid" userId="9e5512ea6f04a8c4" providerId="LiveId" clId="{AEA3D608-E96D-4D44-B01B-1F8C31725098}" dt="2019-12-06T14:51:19.314" v="987" actId="12788"/>
        <pc:sldMkLst>
          <pc:docMk/>
          <pc:sldMk cId="2633732124" sldId="273"/>
        </pc:sldMkLst>
        <pc:spChg chg="mod">
          <ac:chgData name="Celia Schmid" userId="9e5512ea6f04a8c4" providerId="LiveId" clId="{AEA3D608-E96D-4D44-B01B-1F8C31725098}" dt="2019-12-06T14:51:19.314" v="987" actId="12788"/>
          <ac:spMkLst>
            <pc:docMk/>
            <pc:sldMk cId="2633732124" sldId="273"/>
            <ac:spMk id="5" creationId="{411C257B-FDB3-4DE7-94BC-7B15EE4A2EBA}"/>
          </ac:spMkLst>
        </pc:spChg>
      </pc:sldChg>
      <pc:sldChg chg="modSp modTransition">
        <pc:chgData name="Celia Schmid" userId="9e5512ea6f04a8c4" providerId="LiveId" clId="{AEA3D608-E96D-4D44-B01B-1F8C31725098}" dt="2019-12-06T14:51:11.261" v="986" actId="12788"/>
        <pc:sldMkLst>
          <pc:docMk/>
          <pc:sldMk cId="3440291767" sldId="274"/>
        </pc:sldMkLst>
        <pc:spChg chg="mod">
          <ac:chgData name="Celia Schmid" userId="9e5512ea6f04a8c4" providerId="LiveId" clId="{AEA3D608-E96D-4D44-B01B-1F8C31725098}" dt="2019-12-06T14:51:11.261" v="986" actId="12788"/>
          <ac:spMkLst>
            <pc:docMk/>
            <pc:sldMk cId="3440291767" sldId="274"/>
            <ac:spMk id="5" creationId="{411C257B-FDB3-4DE7-94BC-7B15EE4A2EBA}"/>
          </ac:spMkLst>
        </pc:spChg>
      </pc:sldChg>
      <pc:sldChg chg="modSp modTransition">
        <pc:chgData name="Celia Schmid" userId="9e5512ea6f04a8c4" providerId="LiveId" clId="{AEA3D608-E96D-4D44-B01B-1F8C31725098}" dt="2019-12-06T14:51:26.158" v="988" actId="12788"/>
        <pc:sldMkLst>
          <pc:docMk/>
          <pc:sldMk cId="1070384558" sldId="275"/>
        </pc:sldMkLst>
        <pc:spChg chg="mod">
          <ac:chgData name="Celia Schmid" userId="9e5512ea6f04a8c4" providerId="LiveId" clId="{AEA3D608-E96D-4D44-B01B-1F8C31725098}" dt="2019-12-06T14:51:26.158" v="988" actId="12788"/>
          <ac:spMkLst>
            <pc:docMk/>
            <pc:sldMk cId="1070384558" sldId="275"/>
            <ac:spMk id="5" creationId="{411C257B-FDB3-4DE7-94BC-7B15EE4A2EBA}"/>
          </ac:spMkLst>
        </pc:spChg>
      </pc:sldChg>
      <pc:sldChg chg="modSp modTransition">
        <pc:chgData name="Celia Schmid" userId="9e5512ea6f04a8c4" providerId="LiveId" clId="{AEA3D608-E96D-4D44-B01B-1F8C31725098}" dt="2019-12-06T14:52:22.405" v="992" actId="12788"/>
        <pc:sldMkLst>
          <pc:docMk/>
          <pc:sldMk cId="184578887" sldId="277"/>
        </pc:sldMkLst>
        <pc:spChg chg="mod">
          <ac:chgData name="Celia Schmid" userId="9e5512ea6f04a8c4" providerId="LiveId" clId="{AEA3D608-E96D-4D44-B01B-1F8C31725098}" dt="2019-12-06T14:52:22.405" v="992" actId="12788"/>
          <ac:spMkLst>
            <pc:docMk/>
            <pc:sldMk cId="184578887" sldId="277"/>
            <ac:spMk id="5" creationId="{411C257B-FDB3-4DE7-94BC-7B15EE4A2EBA}"/>
          </ac:spMkLst>
        </pc:spChg>
      </pc:sldChg>
      <pc:sldChg chg="modSp modTransition">
        <pc:chgData name="Celia Schmid" userId="9e5512ea6f04a8c4" providerId="LiveId" clId="{AEA3D608-E96D-4D44-B01B-1F8C31725098}" dt="2019-12-06T14:51:43.621" v="990" actId="12788"/>
        <pc:sldMkLst>
          <pc:docMk/>
          <pc:sldMk cId="30933261" sldId="278"/>
        </pc:sldMkLst>
        <pc:spChg chg="mod">
          <ac:chgData name="Celia Schmid" userId="9e5512ea6f04a8c4" providerId="LiveId" clId="{AEA3D608-E96D-4D44-B01B-1F8C31725098}" dt="2019-12-06T14:51:43.621" v="990" actId="12788"/>
          <ac:spMkLst>
            <pc:docMk/>
            <pc:sldMk cId="30933261" sldId="278"/>
            <ac:spMk id="5" creationId="{411C257B-FDB3-4DE7-94BC-7B15EE4A2EBA}"/>
          </ac:spMkLst>
        </pc:spChg>
      </pc:sldChg>
      <pc:sldChg chg="modSp modTransition">
        <pc:chgData name="Celia Schmid" userId="9e5512ea6f04a8c4" providerId="LiveId" clId="{AEA3D608-E96D-4D44-B01B-1F8C31725098}" dt="2019-12-06T14:52:58.889" v="996" actId="1076"/>
        <pc:sldMkLst>
          <pc:docMk/>
          <pc:sldMk cId="1464137802" sldId="279"/>
        </pc:sldMkLst>
        <pc:spChg chg="mod">
          <ac:chgData name="Celia Schmid" userId="9e5512ea6f04a8c4" providerId="LiveId" clId="{AEA3D608-E96D-4D44-B01B-1F8C31725098}" dt="2019-12-06T14:52:58.889" v="996" actId="1076"/>
          <ac:spMkLst>
            <pc:docMk/>
            <pc:sldMk cId="1464137802" sldId="279"/>
            <ac:spMk id="3" creationId="{311694D7-A914-4B40-8A9E-F28F72B0456C}"/>
          </ac:spMkLst>
        </pc:spChg>
      </pc:sldChg>
      <pc:sldChg chg="modSp modTransition">
        <pc:chgData name="Celia Schmid" userId="9e5512ea6f04a8c4" providerId="LiveId" clId="{AEA3D608-E96D-4D44-B01B-1F8C31725098}" dt="2019-12-06T15:20:30.859" v="1422" actId="27636"/>
        <pc:sldMkLst>
          <pc:docMk/>
          <pc:sldMk cId="2894376250" sldId="280"/>
        </pc:sldMkLst>
        <pc:spChg chg="mod">
          <ac:chgData name="Celia Schmid" userId="9e5512ea6f04a8c4" providerId="LiveId" clId="{AEA3D608-E96D-4D44-B01B-1F8C31725098}" dt="2019-12-06T15:20:30.859" v="1422" actId="27636"/>
          <ac:spMkLst>
            <pc:docMk/>
            <pc:sldMk cId="2894376250" sldId="280"/>
            <ac:spMk id="2" creationId="{843B4A1D-E24C-4A85-B431-81161B715000}"/>
          </ac:spMkLst>
        </pc:spChg>
      </pc:sldChg>
      <pc:sldChg chg="modSp modTransition">
        <pc:chgData name="Celia Schmid" userId="9e5512ea6f04a8c4" providerId="LiveId" clId="{AEA3D608-E96D-4D44-B01B-1F8C31725098}" dt="2019-12-06T14:51:35.960" v="989" actId="12788"/>
        <pc:sldMkLst>
          <pc:docMk/>
          <pc:sldMk cId="2826996826" sldId="281"/>
        </pc:sldMkLst>
        <pc:spChg chg="mod">
          <ac:chgData name="Celia Schmid" userId="9e5512ea6f04a8c4" providerId="LiveId" clId="{AEA3D608-E96D-4D44-B01B-1F8C31725098}" dt="2019-12-06T14:51:35.960" v="989" actId="12788"/>
          <ac:spMkLst>
            <pc:docMk/>
            <pc:sldMk cId="2826996826" sldId="281"/>
            <ac:spMk id="5" creationId="{411C257B-FDB3-4DE7-94BC-7B15EE4A2EBA}"/>
          </ac:spMkLst>
        </pc:spChg>
      </pc:sldChg>
      <pc:sldChg chg="modSp modTransition">
        <pc:chgData name="Celia Schmid" userId="9e5512ea6f04a8c4" providerId="LiveId" clId="{AEA3D608-E96D-4D44-B01B-1F8C31725098}" dt="2019-12-06T14:51:54.230" v="991" actId="12788"/>
        <pc:sldMkLst>
          <pc:docMk/>
          <pc:sldMk cId="4026641609" sldId="282"/>
        </pc:sldMkLst>
        <pc:spChg chg="mod">
          <ac:chgData name="Celia Schmid" userId="9e5512ea6f04a8c4" providerId="LiveId" clId="{AEA3D608-E96D-4D44-B01B-1F8C31725098}" dt="2019-12-06T14:51:54.230" v="991" actId="12788"/>
          <ac:spMkLst>
            <pc:docMk/>
            <pc:sldMk cId="4026641609" sldId="282"/>
            <ac:spMk id="5" creationId="{411C257B-FDB3-4DE7-94BC-7B15EE4A2EBA}"/>
          </ac:spMkLst>
        </pc:spChg>
      </pc:sldChg>
      <pc:sldChg chg="modSp modTransition">
        <pc:chgData name="Celia Schmid" userId="9e5512ea6f04a8c4" providerId="LiveId" clId="{AEA3D608-E96D-4D44-B01B-1F8C31725098}" dt="2019-12-06T14:52:29.002" v="993" actId="12788"/>
        <pc:sldMkLst>
          <pc:docMk/>
          <pc:sldMk cId="4143908607" sldId="283"/>
        </pc:sldMkLst>
        <pc:spChg chg="mod">
          <ac:chgData name="Celia Schmid" userId="9e5512ea6f04a8c4" providerId="LiveId" clId="{AEA3D608-E96D-4D44-B01B-1F8C31725098}" dt="2019-12-06T14:52:29.002" v="993" actId="12788"/>
          <ac:spMkLst>
            <pc:docMk/>
            <pc:sldMk cId="4143908607" sldId="283"/>
            <ac:spMk id="5" creationId="{411C257B-FDB3-4DE7-94BC-7B15EE4A2EBA}"/>
          </ac:spMkLst>
        </pc:spChg>
      </pc:sldChg>
      <pc:sldChg chg="modSp modTransition">
        <pc:chgData name="Celia Schmid" userId="9e5512ea6f04a8c4" providerId="LiveId" clId="{AEA3D608-E96D-4D44-B01B-1F8C31725098}" dt="2019-12-06T14:52:35.622" v="994" actId="12788"/>
        <pc:sldMkLst>
          <pc:docMk/>
          <pc:sldMk cId="935829708" sldId="284"/>
        </pc:sldMkLst>
        <pc:spChg chg="mod">
          <ac:chgData name="Celia Schmid" userId="9e5512ea6f04a8c4" providerId="LiveId" clId="{AEA3D608-E96D-4D44-B01B-1F8C31725098}" dt="2019-12-06T14:52:35.622" v="994" actId="12788"/>
          <ac:spMkLst>
            <pc:docMk/>
            <pc:sldMk cId="935829708" sldId="284"/>
            <ac:spMk id="5" creationId="{411C257B-FDB3-4DE7-94BC-7B15EE4A2EBA}"/>
          </ac:spMkLst>
        </pc:spChg>
      </pc:sldChg>
      <pc:sldChg chg="modSp modTransition">
        <pc:chgData name="Celia Schmid" userId="9e5512ea6f04a8c4" providerId="LiveId" clId="{AEA3D608-E96D-4D44-B01B-1F8C31725098}" dt="2019-12-06T14:52:43.450" v="995" actId="12788"/>
        <pc:sldMkLst>
          <pc:docMk/>
          <pc:sldMk cId="3622262232" sldId="285"/>
        </pc:sldMkLst>
        <pc:spChg chg="mod">
          <ac:chgData name="Celia Schmid" userId="9e5512ea6f04a8c4" providerId="LiveId" clId="{AEA3D608-E96D-4D44-B01B-1F8C31725098}" dt="2019-12-06T14:52:43.450" v="995" actId="12788"/>
          <ac:spMkLst>
            <pc:docMk/>
            <pc:sldMk cId="3622262232" sldId="285"/>
            <ac:spMk id="5" creationId="{411C257B-FDB3-4DE7-94BC-7B15EE4A2EBA}"/>
          </ac:spMkLst>
        </pc:spChg>
      </pc:sldChg>
      <pc:sldChg chg="addSp delSp modSp add modTransition">
        <pc:chgData name="Celia Schmid" userId="9e5512ea6f04a8c4" providerId="LiveId" clId="{AEA3D608-E96D-4D44-B01B-1F8C31725098}" dt="2019-12-06T16:05:15.514" v="1736" actId="14100"/>
        <pc:sldMkLst>
          <pc:docMk/>
          <pc:sldMk cId="2150611777" sldId="286"/>
        </pc:sldMkLst>
        <pc:spChg chg="del mod">
          <ac:chgData name="Celia Schmid" userId="9e5512ea6f04a8c4" providerId="LiveId" clId="{AEA3D608-E96D-4D44-B01B-1F8C31725098}" dt="2019-12-06T16:04:33.877" v="1728" actId="478"/>
          <ac:spMkLst>
            <pc:docMk/>
            <pc:sldMk cId="2150611777" sldId="286"/>
            <ac:spMk id="2" creationId="{76217A91-04EC-45BB-9AE9-99DE92D76DD5}"/>
          </ac:spMkLst>
        </pc:spChg>
        <pc:spChg chg="del">
          <ac:chgData name="Celia Schmid" userId="9e5512ea6f04a8c4" providerId="LiveId" clId="{AEA3D608-E96D-4D44-B01B-1F8C31725098}" dt="2019-12-06T14:00:26.036" v="27"/>
          <ac:spMkLst>
            <pc:docMk/>
            <pc:sldMk cId="2150611777" sldId="286"/>
            <ac:spMk id="3" creationId="{97438369-B8A2-4BF8-8B03-8E3F5D4957A4}"/>
          </ac:spMkLst>
        </pc:spChg>
        <pc:spChg chg="add del mod">
          <ac:chgData name="Celia Schmid" userId="9e5512ea6f04a8c4" providerId="LiveId" clId="{AEA3D608-E96D-4D44-B01B-1F8C31725098}" dt="2019-12-06T14:21:39.004" v="526" actId="478"/>
          <ac:spMkLst>
            <pc:docMk/>
            <pc:sldMk cId="2150611777" sldId="286"/>
            <ac:spMk id="4" creationId="{5AC12030-B844-4C3A-8292-764B6B0301BB}"/>
          </ac:spMkLst>
        </pc:spChg>
        <pc:spChg chg="add mod">
          <ac:chgData name="Celia Schmid" userId="9e5512ea6f04a8c4" providerId="LiveId" clId="{AEA3D608-E96D-4D44-B01B-1F8C31725098}" dt="2019-12-06T16:04:50.092" v="1731" actId="2711"/>
          <ac:spMkLst>
            <pc:docMk/>
            <pc:sldMk cId="2150611777" sldId="286"/>
            <ac:spMk id="5" creationId="{3D71DC5A-3777-410A-8268-8D176C847882}"/>
          </ac:spMkLst>
        </pc:spChg>
        <pc:spChg chg="add mod">
          <ac:chgData name="Celia Schmid" userId="9e5512ea6f04a8c4" providerId="LiveId" clId="{AEA3D608-E96D-4D44-B01B-1F8C31725098}" dt="2019-12-06T16:05:15.514" v="1736" actId="14100"/>
          <ac:spMkLst>
            <pc:docMk/>
            <pc:sldMk cId="2150611777" sldId="286"/>
            <ac:spMk id="6" creationId="{DC7A38ED-E739-4F3F-ABC5-1BB7DA2FA690}"/>
          </ac:spMkLst>
        </pc:spChg>
        <pc:spChg chg="add del mod">
          <ac:chgData name="Celia Schmid" userId="9e5512ea6f04a8c4" providerId="LiveId" clId="{AEA3D608-E96D-4D44-B01B-1F8C31725098}" dt="2019-12-06T14:21:46.953" v="527" actId="478"/>
          <ac:spMkLst>
            <pc:docMk/>
            <pc:sldMk cId="2150611777" sldId="286"/>
            <ac:spMk id="8" creationId="{56A337A1-1EAD-44D0-9512-9D5255359608}"/>
          </ac:spMkLst>
        </pc:spChg>
        <pc:spChg chg="add mod">
          <ac:chgData name="Celia Schmid" userId="9e5512ea6f04a8c4" providerId="LiveId" clId="{AEA3D608-E96D-4D44-B01B-1F8C31725098}" dt="2019-12-06T16:04:50.092" v="1731" actId="2711"/>
          <ac:spMkLst>
            <pc:docMk/>
            <pc:sldMk cId="2150611777" sldId="286"/>
            <ac:spMk id="9" creationId="{5B86B686-7F02-475B-8E2E-081CA237B94A}"/>
          </ac:spMkLst>
        </pc:spChg>
        <pc:spChg chg="add mod">
          <ac:chgData name="Celia Schmid" userId="9e5512ea6f04a8c4" providerId="LiveId" clId="{AEA3D608-E96D-4D44-B01B-1F8C31725098}" dt="2019-12-06T16:04:36.968" v="1730"/>
          <ac:spMkLst>
            <pc:docMk/>
            <pc:sldMk cId="2150611777" sldId="286"/>
            <ac:spMk id="10" creationId="{7FC7DE9C-A2D4-44F3-A9DB-8878E1BDD5E6}"/>
          </ac:spMkLst>
        </pc:spChg>
      </pc:sldChg>
      <pc:sldChg chg="addSp delSp modSp add modTransition">
        <pc:chgData name="Celia Schmid" userId="9e5512ea6f04a8c4" providerId="LiveId" clId="{AEA3D608-E96D-4D44-B01B-1F8C31725098}" dt="2019-12-11T16:51:29.929" v="1908" actId="14100"/>
        <pc:sldMkLst>
          <pc:docMk/>
          <pc:sldMk cId="4233901010" sldId="287"/>
        </pc:sldMkLst>
        <pc:spChg chg="del mod ord">
          <ac:chgData name="Celia Schmid" userId="9e5512ea6f04a8c4" providerId="LiveId" clId="{AEA3D608-E96D-4D44-B01B-1F8C31725098}" dt="2019-12-06T15:59:13.835" v="1578" actId="478"/>
          <ac:spMkLst>
            <pc:docMk/>
            <pc:sldMk cId="4233901010" sldId="287"/>
            <ac:spMk id="2" creationId="{38CC2F2A-690D-4321-8CA6-71E71A8EBFD5}"/>
          </ac:spMkLst>
        </pc:spChg>
        <pc:spChg chg="del">
          <ac:chgData name="Celia Schmid" userId="9e5512ea6f04a8c4" providerId="LiveId" clId="{AEA3D608-E96D-4D44-B01B-1F8C31725098}" dt="2019-12-06T14:35:49.897" v="729" actId="478"/>
          <ac:spMkLst>
            <pc:docMk/>
            <pc:sldMk cId="4233901010" sldId="287"/>
            <ac:spMk id="3" creationId="{304FEC41-081D-4613-A5AD-0D00B391613C}"/>
          </ac:spMkLst>
        </pc:spChg>
        <pc:spChg chg="add mod">
          <ac:chgData name="Celia Schmid" userId="9e5512ea6f04a8c4" providerId="LiveId" clId="{AEA3D608-E96D-4D44-B01B-1F8C31725098}" dt="2019-12-06T15:58:35.533" v="1575" actId="2711"/>
          <ac:spMkLst>
            <pc:docMk/>
            <pc:sldMk cId="4233901010" sldId="287"/>
            <ac:spMk id="6" creationId="{D6C0BF2C-2A35-44C7-B130-A5108F99A7BC}"/>
          </ac:spMkLst>
        </pc:spChg>
        <pc:spChg chg="add mod">
          <ac:chgData name="Celia Schmid" userId="9e5512ea6f04a8c4" providerId="LiveId" clId="{AEA3D608-E96D-4D44-B01B-1F8C31725098}" dt="2019-12-06T15:58:35.533" v="1575" actId="2711"/>
          <ac:spMkLst>
            <pc:docMk/>
            <pc:sldMk cId="4233901010" sldId="287"/>
            <ac:spMk id="7" creationId="{7D87ECAC-64FF-4F1F-904F-7DC01C4ABE20}"/>
          </ac:spMkLst>
        </pc:spChg>
        <pc:spChg chg="add del mod">
          <ac:chgData name="Celia Schmid" userId="9e5512ea6f04a8c4" providerId="LiveId" clId="{AEA3D608-E96D-4D44-B01B-1F8C31725098}" dt="2019-12-10T20:37:58.485" v="1880" actId="478"/>
          <ac:spMkLst>
            <pc:docMk/>
            <pc:sldMk cId="4233901010" sldId="287"/>
            <ac:spMk id="8" creationId="{8D81790E-CAF9-4011-AB78-1DC555970D58}"/>
          </ac:spMkLst>
        </pc:spChg>
        <pc:spChg chg="add del mod">
          <ac:chgData name="Celia Schmid" userId="9e5512ea6f04a8c4" providerId="LiveId" clId="{AEA3D608-E96D-4D44-B01B-1F8C31725098}" dt="2019-12-07T11:46:45.804" v="1757" actId="478"/>
          <ac:spMkLst>
            <pc:docMk/>
            <pc:sldMk cId="4233901010" sldId="287"/>
            <ac:spMk id="8" creationId="{DC3D6D9B-6F96-44AF-92F4-05C0AF382A08}"/>
          </ac:spMkLst>
        </pc:spChg>
        <pc:spChg chg="add del mod">
          <ac:chgData name="Celia Schmid" userId="9e5512ea6f04a8c4" providerId="LiveId" clId="{AEA3D608-E96D-4D44-B01B-1F8C31725098}" dt="2019-12-07T11:46:35.687" v="1756" actId="478"/>
          <ac:spMkLst>
            <pc:docMk/>
            <pc:sldMk cId="4233901010" sldId="287"/>
            <ac:spMk id="9" creationId="{301D2158-6C73-4822-896F-4BCA40CA389D}"/>
          </ac:spMkLst>
        </pc:spChg>
        <pc:spChg chg="add mod">
          <ac:chgData name="Celia Schmid" userId="9e5512ea6f04a8c4" providerId="LiveId" clId="{AEA3D608-E96D-4D44-B01B-1F8C31725098}" dt="2019-12-10T20:35:29.044" v="1872" actId="6549"/>
          <ac:spMkLst>
            <pc:docMk/>
            <pc:sldMk cId="4233901010" sldId="287"/>
            <ac:spMk id="11" creationId="{8BCF8703-C24D-4DE9-9094-0E3BAD95C0B7}"/>
          </ac:spMkLst>
        </pc:spChg>
        <pc:graphicFrameChg chg="add del mod">
          <ac:chgData name="Celia Schmid" userId="9e5512ea6f04a8c4" providerId="LiveId" clId="{AEA3D608-E96D-4D44-B01B-1F8C31725098}" dt="2019-12-06T14:08:37.608" v="255" actId="478"/>
          <ac:graphicFrameMkLst>
            <pc:docMk/>
            <pc:sldMk cId="4233901010" sldId="287"/>
            <ac:graphicFrameMk id="4" creationId="{15753EDB-B99C-4DCC-A10C-5BDA02F9FFAC}"/>
          </ac:graphicFrameMkLst>
        </pc:graphicFrameChg>
        <pc:graphicFrameChg chg="add del mod">
          <ac:chgData name="Celia Schmid" userId="9e5512ea6f04a8c4" providerId="LiveId" clId="{AEA3D608-E96D-4D44-B01B-1F8C31725098}" dt="2019-12-11T16:50:59.617" v="1907"/>
          <ac:graphicFrameMkLst>
            <pc:docMk/>
            <pc:sldMk cId="4233901010" sldId="287"/>
            <ac:graphicFrameMk id="5" creationId="{AF572787-AE25-464D-9573-520777F17432}"/>
          </ac:graphicFrameMkLst>
        </pc:graphicFrameChg>
        <pc:graphicFrameChg chg="add del mod">
          <ac:chgData name="Celia Schmid" userId="9e5512ea6f04a8c4" providerId="LiveId" clId="{AEA3D608-E96D-4D44-B01B-1F8C31725098}" dt="2019-12-07T11:45:42.716" v="1753" actId="478"/>
          <ac:graphicFrameMkLst>
            <pc:docMk/>
            <pc:sldMk cId="4233901010" sldId="287"/>
            <ac:graphicFrameMk id="10" creationId="{30BB0711-0B0F-4A73-BDC7-8AF19BD69CE3}"/>
          </ac:graphicFrameMkLst>
        </pc:graphicFrameChg>
        <pc:picChg chg="add del">
          <ac:chgData name="Celia Schmid" userId="9e5512ea6f04a8c4" providerId="LiveId" clId="{AEA3D608-E96D-4D44-B01B-1F8C31725098}" dt="2019-12-07T11:39:17.021" v="1744" actId="478"/>
          <ac:picMkLst>
            <pc:docMk/>
            <pc:sldMk cId="4233901010" sldId="287"/>
            <ac:picMk id="1034" creationId="{288BC6F2-AAF7-420F-B9B4-A16E81FBEA08}"/>
          </ac:picMkLst>
        </pc:picChg>
        <pc:picChg chg="add mod">
          <ac:chgData name="Celia Schmid" userId="9e5512ea6f04a8c4" providerId="LiveId" clId="{AEA3D608-E96D-4D44-B01B-1F8C31725098}" dt="2019-12-11T16:51:29.929" v="1908" actId="14100"/>
          <ac:picMkLst>
            <pc:docMk/>
            <pc:sldMk cId="4233901010" sldId="287"/>
            <ac:picMk id="1036" creationId="{2F2DA08A-E256-4A45-B6E8-A19A6141443A}"/>
          </ac:picMkLst>
        </pc:picChg>
      </pc:sldChg>
      <pc:sldChg chg="modSp add ord modTransition">
        <pc:chgData name="Celia Schmid" userId="9e5512ea6f04a8c4" providerId="LiveId" clId="{AEA3D608-E96D-4D44-B01B-1F8C31725098}" dt="2019-12-06T15:32:17.976" v="1566" actId="2711"/>
        <pc:sldMkLst>
          <pc:docMk/>
          <pc:sldMk cId="2354480470" sldId="288"/>
        </pc:sldMkLst>
        <pc:spChg chg="mod">
          <ac:chgData name="Celia Schmid" userId="9e5512ea6f04a8c4" providerId="LiveId" clId="{AEA3D608-E96D-4D44-B01B-1F8C31725098}" dt="2019-12-06T15:32:11.220" v="1565" actId="2711"/>
          <ac:spMkLst>
            <pc:docMk/>
            <pc:sldMk cId="2354480470" sldId="288"/>
            <ac:spMk id="6" creationId="{1FD6E849-D393-4428-A43A-C99892A215ED}"/>
          </ac:spMkLst>
        </pc:spChg>
        <pc:spChg chg="mod">
          <ac:chgData name="Celia Schmid" userId="9e5512ea6f04a8c4" providerId="LiveId" clId="{AEA3D608-E96D-4D44-B01B-1F8C31725098}" dt="2019-12-06T15:32:17.976" v="1566" actId="2711"/>
          <ac:spMkLst>
            <pc:docMk/>
            <pc:sldMk cId="2354480470" sldId="288"/>
            <ac:spMk id="7" creationId="{13F92BB8-48E1-4D13-9551-F0799588623D}"/>
          </ac:spMkLst>
        </pc:spChg>
        <pc:spChg chg="mod">
          <ac:chgData name="Celia Schmid" userId="9e5512ea6f04a8c4" providerId="LiveId" clId="{AEA3D608-E96D-4D44-B01B-1F8C31725098}" dt="2019-12-06T15:31:54.027" v="1564" actId="113"/>
          <ac:spMkLst>
            <pc:docMk/>
            <pc:sldMk cId="2354480470" sldId="288"/>
            <ac:spMk id="12" creationId="{66E278D0-2CA5-4B58-AFA4-BEAE8293B3BB}"/>
          </ac:spMkLst>
        </pc:spChg>
      </pc:sldChg>
      <pc:sldChg chg="addSp delSp modSp add modTransition">
        <pc:chgData name="Celia Schmid" userId="9e5512ea6f04a8c4" providerId="LiveId" clId="{AEA3D608-E96D-4D44-B01B-1F8C31725098}" dt="2019-12-06T15:27:31.555" v="1532" actId="478"/>
        <pc:sldMkLst>
          <pc:docMk/>
          <pc:sldMk cId="1873501653" sldId="289"/>
        </pc:sldMkLst>
        <pc:spChg chg="del">
          <ac:chgData name="Celia Schmid" userId="9e5512ea6f04a8c4" providerId="LiveId" clId="{AEA3D608-E96D-4D44-B01B-1F8C31725098}" dt="2019-12-06T14:56:18.206" v="1146"/>
          <ac:spMkLst>
            <pc:docMk/>
            <pc:sldMk cId="1873501653" sldId="289"/>
            <ac:spMk id="2" creationId="{BB49A583-43E5-4DB5-B986-A6C75E221C5B}"/>
          </ac:spMkLst>
        </pc:spChg>
        <pc:spChg chg="del">
          <ac:chgData name="Celia Schmid" userId="9e5512ea6f04a8c4" providerId="LiveId" clId="{AEA3D608-E96D-4D44-B01B-1F8C31725098}" dt="2019-12-06T14:56:18.206" v="1146"/>
          <ac:spMkLst>
            <pc:docMk/>
            <pc:sldMk cId="1873501653" sldId="289"/>
            <ac:spMk id="3" creationId="{92309880-3E39-4149-BC4B-1F656E5D7842}"/>
          </ac:spMkLst>
        </pc:spChg>
        <pc:spChg chg="add del mod">
          <ac:chgData name="Celia Schmid" userId="9e5512ea6f04a8c4" providerId="LiveId" clId="{AEA3D608-E96D-4D44-B01B-1F8C31725098}" dt="2019-12-06T15:27:31.555" v="1532" actId="478"/>
          <ac:spMkLst>
            <pc:docMk/>
            <pc:sldMk cId="1873501653" sldId="289"/>
            <ac:spMk id="4" creationId="{0857F983-8ECD-43E5-959E-5B7EA966B4FE}"/>
          </ac:spMkLst>
        </pc:spChg>
      </pc:sldChg>
      <pc:sldChg chg="addSp delSp modSp add modTransition">
        <pc:chgData name="Celia Schmid" userId="9e5512ea6f04a8c4" providerId="LiveId" clId="{AEA3D608-E96D-4D44-B01B-1F8C31725098}" dt="2019-12-10T20:28:38.467" v="1767"/>
        <pc:sldMkLst>
          <pc:docMk/>
          <pc:sldMk cId="3266676666" sldId="290"/>
        </pc:sldMkLst>
        <pc:spChg chg="del mod">
          <ac:chgData name="Celia Schmid" userId="9e5512ea6f04a8c4" providerId="LiveId" clId="{AEA3D608-E96D-4D44-B01B-1F8C31725098}" dt="2019-12-06T15:28:16.254" v="1533" actId="478"/>
          <ac:spMkLst>
            <pc:docMk/>
            <pc:sldMk cId="3266676666" sldId="290"/>
            <ac:spMk id="2" creationId="{38CC2F2A-690D-4321-8CA6-71E71A8EBFD5}"/>
          </ac:spMkLst>
        </pc:spChg>
        <pc:spChg chg="add mod">
          <ac:chgData name="Celia Schmid" userId="9e5512ea6f04a8c4" providerId="LiveId" clId="{AEA3D608-E96D-4D44-B01B-1F8C31725098}" dt="2019-12-10T20:28:38.467" v="1767"/>
          <ac:spMkLst>
            <pc:docMk/>
            <pc:sldMk cId="3266676666" sldId="290"/>
            <ac:spMk id="2" creationId="{A0893367-D32D-487A-8008-29343C49FDFC}"/>
          </ac:spMkLst>
        </pc:spChg>
        <pc:spChg chg="add del mod">
          <ac:chgData name="Celia Schmid" userId="9e5512ea6f04a8c4" providerId="LiveId" clId="{AEA3D608-E96D-4D44-B01B-1F8C31725098}" dt="2019-12-06T15:18:26.699" v="1408"/>
          <ac:spMkLst>
            <pc:docMk/>
            <pc:sldMk cId="3266676666" sldId="290"/>
            <ac:spMk id="3" creationId="{DB88C33D-89BD-4015-B228-48D9CD635194}"/>
          </ac:spMkLst>
        </pc:spChg>
        <pc:spChg chg="del mod">
          <ac:chgData name="Celia Schmid" userId="9e5512ea6f04a8c4" providerId="LiveId" clId="{AEA3D608-E96D-4D44-B01B-1F8C31725098}" dt="2019-12-06T15:02:32.732" v="1202" actId="478"/>
          <ac:spMkLst>
            <pc:docMk/>
            <pc:sldMk cId="3266676666" sldId="290"/>
            <ac:spMk id="6" creationId="{D6C0BF2C-2A35-44C7-B130-A5108F99A7BC}"/>
          </ac:spMkLst>
        </pc:spChg>
        <pc:graphicFrameChg chg="add del mod">
          <ac:chgData name="Celia Schmid" userId="9e5512ea6f04a8c4" providerId="LiveId" clId="{AEA3D608-E96D-4D44-B01B-1F8C31725098}" dt="2019-12-06T14:40:08.948" v="785" actId="478"/>
          <ac:graphicFrameMkLst>
            <pc:docMk/>
            <pc:sldMk cId="3266676666" sldId="290"/>
            <ac:graphicFrameMk id="5" creationId="{AF572787-AE25-464D-9573-520777F17432}"/>
          </ac:graphicFrameMkLst>
        </pc:graphicFrameChg>
      </pc:sldChg>
      <pc:sldChg chg="addSp delSp modSp add del modTransition">
        <pc:chgData name="Celia Schmid" userId="9e5512ea6f04a8c4" providerId="LiveId" clId="{AEA3D608-E96D-4D44-B01B-1F8C31725098}" dt="2019-12-06T16:04:04.686" v="1726"/>
        <pc:sldMkLst>
          <pc:docMk/>
          <pc:sldMk cId="3136988540" sldId="291"/>
        </pc:sldMkLst>
        <pc:spChg chg="del mod">
          <ac:chgData name="Celia Schmid" userId="9e5512ea6f04a8c4" providerId="LiveId" clId="{AEA3D608-E96D-4D44-B01B-1F8C31725098}" dt="2019-12-06T16:04:02.496" v="1724" actId="478"/>
          <ac:spMkLst>
            <pc:docMk/>
            <pc:sldMk cId="3136988540" sldId="291"/>
            <ac:spMk id="2" creationId="{38CC2F2A-690D-4321-8CA6-71E71A8EBFD5}"/>
          </ac:spMkLst>
        </pc:spChg>
        <pc:spChg chg="add mod">
          <ac:chgData name="Celia Schmid" userId="9e5512ea6f04a8c4" providerId="LiveId" clId="{AEA3D608-E96D-4D44-B01B-1F8C31725098}" dt="2019-12-06T16:04:04.686" v="1726"/>
          <ac:spMkLst>
            <pc:docMk/>
            <pc:sldMk cId="3136988540" sldId="291"/>
            <ac:spMk id="3" creationId="{3AD7CD3F-16B9-440D-9F2D-D32B0562C2E0}"/>
          </ac:spMkLst>
        </pc:spChg>
        <pc:spChg chg="mod">
          <ac:chgData name="Celia Schmid" userId="9e5512ea6f04a8c4" providerId="LiveId" clId="{AEA3D608-E96D-4D44-B01B-1F8C31725098}" dt="2019-12-06T14:42:07.498" v="909" actId="14100"/>
          <ac:spMkLst>
            <pc:docMk/>
            <pc:sldMk cId="3136988540" sldId="291"/>
            <ac:spMk id="6" creationId="{D6C0BF2C-2A35-44C7-B130-A5108F99A7BC}"/>
          </ac:spMkLst>
        </pc:spChg>
        <pc:graphicFrameChg chg="del mod">
          <ac:chgData name="Celia Schmid" userId="9e5512ea6f04a8c4" providerId="LiveId" clId="{AEA3D608-E96D-4D44-B01B-1F8C31725098}" dt="2019-12-06T14:41:44.008" v="897" actId="478"/>
          <ac:graphicFrameMkLst>
            <pc:docMk/>
            <pc:sldMk cId="3136988540" sldId="291"/>
            <ac:graphicFrameMk id="5" creationId="{AF572787-AE25-464D-9573-520777F17432}"/>
          </ac:graphicFrameMkLst>
        </pc:graphicFrameChg>
      </pc:sldChg>
      <pc:sldChg chg="addSp delSp modSp add">
        <pc:chgData name="Celia Schmid" userId="9e5512ea6f04a8c4" providerId="LiveId" clId="{AEA3D608-E96D-4D44-B01B-1F8C31725098}" dt="2019-12-11T16:56:35.190" v="1910"/>
        <pc:sldMkLst>
          <pc:docMk/>
          <pc:sldMk cId="4225623061" sldId="292"/>
        </pc:sldMkLst>
        <pc:spChg chg="del mod">
          <ac:chgData name="Celia Schmid" userId="9e5512ea6f04a8c4" providerId="LiveId" clId="{AEA3D608-E96D-4D44-B01B-1F8C31725098}" dt="2019-12-10T20:37:44.396" v="1876" actId="478"/>
          <ac:spMkLst>
            <pc:docMk/>
            <pc:sldMk cId="4225623061" sldId="292"/>
            <ac:spMk id="2" creationId="{94E12A91-3781-45EE-8B0D-01034D4A798C}"/>
          </ac:spMkLst>
        </pc:spChg>
        <pc:spChg chg="add del mod">
          <ac:chgData name="Celia Schmid" userId="9e5512ea6f04a8c4" providerId="LiveId" clId="{AEA3D608-E96D-4D44-B01B-1F8C31725098}" dt="2019-12-10T20:37:46.463" v="1877" actId="478"/>
          <ac:spMkLst>
            <pc:docMk/>
            <pc:sldMk cId="4225623061" sldId="292"/>
            <ac:spMk id="4" creationId="{D2317E9E-E9CA-4302-ACEF-26BB976BB56D}"/>
          </ac:spMkLst>
        </pc:spChg>
        <pc:spChg chg="add">
          <ac:chgData name="Celia Schmid" userId="9e5512ea6f04a8c4" providerId="LiveId" clId="{AEA3D608-E96D-4D44-B01B-1F8C31725098}" dt="2019-12-10T20:37:49.231" v="1878"/>
          <ac:spMkLst>
            <pc:docMk/>
            <pc:sldMk cId="4225623061" sldId="292"/>
            <ac:spMk id="5" creationId="{90D0655E-B136-4B02-9B4D-3D98C7FB92F1}"/>
          </ac:spMkLst>
        </pc:spChg>
        <pc:spChg chg="add">
          <ac:chgData name="Celia Schmid" userId="9e5512ea6f04a8c4" providerId="LiveId" clId="{AEA3D608-E96D-4D44-B01B-1F8C31725098}" dt="2019-12-10T20:37:49.231" v="1878"/>
          <ac:spMkLst>
            <pc:docMk/>
            <pc:sldMk cId="4225623061" sldId="292"/>
            <ac:spMk id="6" creationId="{56965624-2C75-41E2-91FF-45502786F909}"/>
          </ac:spMkLst>
        </pc:spChg>
        <pc:spChg chg="add">
          <ac:chgData name="Celia Schmid" userId="9e5512ea6f04a8c4" providerId="LiveId" clId="{AEA3D608-E96D-4D44-B01B-1F8C31725098}" dt="2019-12-10T20:37:49.231" v="1878"/>
          <ac:spMkLst>
            <pc:docMk/>
            <pc:sldMk cId="4225623061" sldId="292"/>
            <ac:spMk id="8" creationId="{0734D122-5AE2-42BC-8D7E-7B8445050AC9}"/>
          </ac:spMkLst>
        </pc:spChg>
        <pc:spChg chg="add">
          <ac:chgData name="Celia Schmid" userId="9e5512ea6f04a8c4" providerId="LiveId" clId="{AEA3D608-E96D-4D44-B01B-1F8C31725098}" dt="2019-12-10T20:37:49.231" v="1878"/>
          <ac:spMkLst>
            <pc:docMk/>
            <pc:sldMk cId="4225623061" sldId="292"/>
            <ac:spMk id="10" creationId="{5AD247AE-9225-49DF-AE29-5241C1D26C00}"/>
          </ac:spMkLst>
        </pc:spChg>
        <pc:spChg chg="add mod">
          <ac:chgData name="Celia Schmid" userId="9e5512ea6f04a8c4" providerId="LiveId" clId="{AEA3D608-E96D-4D44-B01B-1F8C31725098}" dt="2019-12-10T20:41:13.187" v="1905" actId="20577"/>
          <ac:spMkLst>
            <pc:docMk/>
            <pc:sldMk cId="4225623061" sldId="292"/>
            <ac:spMk id="11" creationId="{907BB93E-CF98-4CDD-8D9D-44B0A3EA8661}"/>
          </ac:spMkLst>
        </pc:spChg>
        <pc:graphicFrameChg chg="add mod">
          <ac:chgData name="Celia Schmid" userId="9e5512ea6f04a8c4" providerId="LiveId" clId="{AEA3D608-E96D-4D44-B01B-1F8C31725098}" dt="2019-12-11T16:50:59.484" v="1906"/>
          <ac:graphicFrameMkLst>
            <pc:docMk/>
            <pc:sldMk cId="4225623061" sldId="292"/>
            <ac:graphicFrameMk id="9" creationId="{3D305D06-C902-461A-934C-83FE109F8CB9}"/>
          </ac:graphicFrameMkLst>
        </pc:graphicFrameChg>
        <pc:picChg chg="add del">
          <ac:chgData name="Celia Schmid" userId="9e5512ea6f04a8c4" providerId="LiveId" clId="{AEA3D608-E96D-4D44-B01B-1F8C31725098}" dt="2019-12-11T16:56:33.841" v="1909" actId="478"/>
          <ac:picMkLst>
            <pc:docMk/>
            <pc:sldMk cId="4225623061" sldId="292"/>
            <ac:picMk id="7" creationId="{4A1A1DDF-0C7A-46C4-9D6B-5915824758DF}"/>
          </ac:picMkLst>
        </pc:picChg>
        <pc:picChg chg="add">
          <ac:chgData name="Celia Schmid" userId="9e5512ea6f04a8c4" providerId="LiveId" clId="{AEA3D608-E96D-4D44-B01B-1F8C31725098}" dt="2019-12-11T16:56:35.190" v="1910"/>
          <ac:picMkLst>
            <pc:docMk/>
            <pc:sldMk cId="4225623061" sldId="292"/>
            <ac:picMk id="12" creationId="{1A219A58-C7E9-489E-8CEF-4FA8200590C4}"/>
          </ac:picMkLst>
        </pc:picChg>
      </pc:sldChg>
      <pc:sldMasterChg chg="modSldLayout">
        <pc:chgData name="Celia Schmid" userId="9e5512ea6f04a8c4" providerId="LiveId" clId="{AEA3D608-E96D-4D44-B01B-1F8C31725098}" dt="2019-12-06T15:30:20.053" v="1563" actId="14100"/>
        <pc:sldMasterMkLst>
          <pc:docMk/>
          <pc:sldMasterMk cId="3614676316" sldId="2147483708"/>
        </pc:sldMasterMkLst>
        <pc:sldLayoutChg chg="addSp delSp modSp">
          <pc:chgData name="Celia Schmid" userId="9e5512ea6f04a8c4" providerId="LiveId" clId="{AEA3D608-E96D-4D44-B01B-1F8C31725098}" dt="2019-12-06T15:30:20.053" v="1563" actId="14100"/>
          <pc:sldLayoutMkLst>
            <pc:docMk/>
            <pc:sldMasterMk cId="3614676316" sldId="2147483708"/>
            <pc:sldLayoutMk cId="1145866272" sldId="2147483709"/>
          </pc:sldLayoutMkLst>
          <pc:spChg chg="del mod">
            <ac:chgData name="Celia Schmid" userId="9e5512ea6f04a8c4" providerId="LiveId" clId="{AEA3D608-E96D-4D44-B01B-1F8C31725098}" dt="2019-12-06T15:20:25.448" v="1417" actId="478"/>
            <ac:spMkLst>
              <pc:docMk/>
              <pc:sldMasterMk cId="3614676316" sldId="2147483708"/>
              <pc:sldLayoutMk cId="1145866272" sldId="2147483709"/>
              <ac:spMk id="2" creationId="{00000000-0000-0000-0000-000000000000}"/>
            </ac:spMkLst>
          </pc:spChg>
          <pc:spChg chg="del mod">
            <ac:chgData name="Celia Schmid" userId="9e5512ea6f04a8c4" providerId="LiveId" clId="{AEA3D608-E96D-4D44-B01B-1F8C31725098}" dt="2019-12-06T15:20:36.944" v="1424" actId="478"/>
            <ac:spMkLst>
              <pc:docMk/>
              <pc:sldMasterMk cId="3614676316" sldId="2147483708"/>
              <pc:sldLayoutMk cId="1145866272" sldId="2147483709"/>
              <ac:spMk id="3" creationId="{00000000-0000-0000-0000-000000000000}"/>
            </ac:spMkLst>
          </pc:spChg>
          <pc:spChg chg="del">
            <ac:chgData name="Celia Schmid" userId="9e5512ea6f04a8c4" providerId="LiveId" clId="{AEA3D608-E96D-4D44-B01B-1F8C31725098}" dt="2019-12-06T14:34:46.150" v="722" actId="478"/>
            <ac:spMkLst>
              <pc:docMk/>
              <pc:sldMasterMk cId="3614676316" sldId="2147483708"/>
              <pc:sldLayoutMk cId="1145866272" sldId="2147483709"/>
              <ac:spMk id="4" creationId="{00000000-0000-0000-0000-000000000000}"/>
            </ac:spMkLst>
          </pc:spChg>
          <pc:spChg chg="del">
            <ac:chgData name="Celia Schmid" userId="9e5512ea6f04a8c4" providerId="LiveId" clId="{AEA3D608-E96D-4D44-B01B-1F8C31725098}" dt="2019-12-06T14:34:43.971" v="721" actId="478"/>
            <ac:spMkLst>
              <pc:docMk/>
              <pc:sldMasterMk cId="3614676316" sldId="2147483708"/>
              <pc:sldLayoutMk cId="1145866272" sldId="2147483709"/>
              <ac:spMk id="5" creationId="{00000000-0000-0000-0000-000000000000}"/>
            </ac:spMkLst>
          </pc:spChg>
          <pc:spChg chg="del">
            <ac:chgData name="Celia Schmid" userId="9e5512ea6f04a8c4" providerId="LiveId" clId="{AEA3D608-E96D-4D44-B01B-1F8C31725098}" dt="2019-12-06T14:25:07.233" v="554" actId="478"/>
            <ac:spMkLst>
              <pc:docMk/>
              <pc:sldMasterMk cId="3614676316" sldId="2147483708"/>
              <pc:sldLayoutMk cId="1145866272" sldId="2147483709"/>
              <ac:spMk id="6" creationId="{00000000-0000-0000-0000-000000000000}"/>
            </ac:spMkLst>
          </pc:spChg>
          <pc:spChg chg="mod">
            <ac:chgData name="Celia Schmid" userId="9e5512ea6f04a8c4" providerId="LiveId" clId="{AEA3D608-E96D-4D44-B01B-1F8C31725098}" dt="2019-12-06T15:25:01.284" v="1501" actId="14100"/>
            <ac:spMkLst>
              <pc:docMk/>
              <pc:sldMasterMk cId="3614676316" sldId="2147483708"/>
              <pc:sldLayoutMk cId="1145866272" sldId="2147483709"/>
              <ac:spMk id="7" creationId="{00000000-0000-0000-0000-000000000000}"/>
            </ac:spMkLst>
          </pc:spChg>
          <pc:spChg chg="mod">
            <ac:chgData name="Celia Schmid" userId="9e5512ea6f04a8c4" providerId="LiveId" clId="{AEA3D608-E96D-4D44-B01B-1F8C31725098}" dt="2019-12-06T15:25:04.569" v="1503" actId="14100"/>
            <ac:spMkLst>
              <pc:docMk/>
              <pc:sldMasterMk cId="3614676316" sldId="2147483708"/>
              <pc:sldLayoutMk cId="1145866272" sldId="2147483709"/>
              <ac:spMk id="8" creationId="{00000000-0000-0000-0000-000000000000}"/>
            </ac:spMkLst>
          </pc:spChg>
          <pc:spChg chg="mod">
            <ac:chgData name="Celia Schmid" userId="9e5512ea6f04a8c4" providerId="LiveId" clId="{AEA3D608-E96D-4D44-B01B-1F8C31725098}" dt="2019-12-06T15:24:58.058" v="1499" actId="14100"/>
            <ac:spMkLst>
              <pc:docMk/>
              <pc:sldMasterMk cId="3614676316" sldId="2147483708"/>
              <pc:sldLayoutMk cId="1145866272" sldId="2147483709"/>
              <ac:spMk id="9" creationId="{00000000-0000-0000-0000-000000000000}"/>
            </ac:spMkLst>
          </pc:spChg>
          <pc:spChg chg="add del mod">
            <ac:chgData name="Celia Schmid" userId="9e5512ea6f04a8c4" providerId="LiveId" clId="{AEA3D608-E96D-4D44-B01B-1F8C31725098}" dt="2019-12-06T15:30:11.229" v="1561" actId="478"/>
            <ac:spMkLst>
              <pc:docMk/>
              <pc:sldMasterMk cId="3614676316" sldId="2147483708"/>
              <pc:sldLayoutMk cId="1145866272" sldId="2147483709"/>
              <ac:spMk id="13" creationId="{C63416B5-752E-4FE2-A24C-A32A41A57132}"/>
            </ac:spMkLst>
          </pc:spChg>
          <pc:spChg chg="add mod">
            <ac:chgData name="Celia Schmid" userId="9e5512ea6f04a8c4" providerId="LiveId" clId="{AEA3D608-E96D-4D44-B01B-1F8C31725098}" dt="2019-12-06T15:30:20.053" v="1563" actId="14100"/>
            <ac:spMkLst>
              <pc:docMk/>
              <pc:sldMasterMk cId="3614676316" sldId="2147483708"/>
              <pc:sldLayoutMk cId="1145866272" sldId="2147483709"/>
              <ac:spMk id="14" creationId="{CAB4526D-3B98-4153-A29F-3D039959D1EC}"/>
            </ac:spMkLst>
          </pc:spChg>
          <pc:grpChg chg="mod">
            <ac:chgData name="Celia Schmid" userId="9e5512ea6f04a8c4" providerId="LiveId" clId="{AEA3D608-E96D-4D44-B01B-1F8C31725098}" dt="2019-12-06T15:25:23.491" v="1525" actId="1038"/>
            <ac:grpSpMkLst>
              <pc:docMk/>
              <pc:sldMasterMk cId="3614676316" sldId="2147483708"/>
              <pc:sldLayoutMk cId="1145866272" sldId="2147483709"/>
              <ac:grpSpMk id="10" creationId="{00000000-0000-0000-0000-000000000000}"/>
            </ac:grpSpMkLst>
          </pc:grpChg>
        </pc:sldLayoutChg>
        <pc:sldLayoutChg chg="addSp delSp modSp">
          <pc:chgData name="Celia Schmid" userId="9e5512ea6f04a8c4" providerId="LiveId" clId="{AEA3D608-E96D-4D44-B01B-1F8C31725098}" dt="2019-12-06T15:29:59.396" v="1560" actId="166"/>
          <pc:sldLayoutMkLst>
            <pc:docMk/>
            <pc:sldMasterMk cId="3614676316" sldId="2147483708"/>
            <pc:sldLayoutMk cId="2690272813" sldId="2147483720"/>
          </pc:sldLayoutMkLst>
          <pc:spChg chg="del mod ord">
            <ac:chgData name="Celia Schmid" userId="9e5512ea6f04a8c4" providerId="LiveId" clId="{AEA3D608-E96D-4D44-B01B-1F8C31725098}" dt="2019-12-06T15:19:24.334" v="1409" actId="478"/>
            <ac:spMkLst>
              <pc:docMk/>
              <pc:sldMasterMk cId="3614676316" sldId="2147483708"/>
              <pc:sldLayoutMk cId="2690272813" sldId="2147483720"/>
              <ac:spMk id="2" creationId="{00000000-0000-0000-0000-000000000000}"/>
            </ac:spMkLst>
          </pc:spChg>
          <pc:spChg chg="del">
            <ac:chgData name="Celia Schmid" userId="9e5512ea6f04a8c4" providerId="LiveId" clId="{AEA3D608-E96D-4D44-B01B-1F8C31725098}" dt="2019-12-06T14:54:29.863" v="997" actId="478"/>
            <ac:spMkLst>
              <pc:docMk/>
              <pc:sldMasterMk cId="3614676316" sldId="2147483708"/>
              <pc:sldLayoutMk cId="2690272813" sldId="2147483720"/>
              <ac:spMk id="3" creationId="{00000000-0000-0000-0000-000000000000}"/>
            </ac:spMkLst>
          </pc:spChg>
          <pc:spChg chg="add del mod">
            <ac:chgData name="Celia Schmid" userId="9e5512ea6f04a8c4" providerId="LiveId" clId="{AEA3D608-E96D-4D44-B01B-1F8C31725098}" dt="2019-12-06T15:19:43.426" v="1412"/>
            <ac:spMkLst>
              <pc:docMk/>
              <pc:sldMasterMk cId="3614676316" sldId="2147483708"/>
              <pc:sldLayoutMk cId="2690272813" sldId="2147483720"/>
              <ac:spMk id="4" creationId="{CF99DA6D-99AA-4912-8918-7B18AC777D73}"/>
            </ac:spMkLst>
          </pc:spChg>
          <pc:spChg chg="add del">
            <ac:chgData name="Celia Schmid" userId="9e5512ea6f04a8c4" providerId="LiveId" clId="{AEA3D608-E96D-4D44-B01B-1F8C31725098}" dt="2019-12-06T15:28:40.696" v="1535" actId="11529"/>
            <ac:spMkLst>
              <pc:docMk/>
              <pc:sldMasterMk cId="3614676316" sldId="2147483708"/>
              <pc:sldLayoutMk cId="2690272813" sldId="2147483720"/>
              <ac:spMk id="5" creationId="{35E65581-DC38-4C08-AD49-F34ADBA8F7B6}"/>
            </ac:spMkLst>
          </pc:spChg>
          <pc:spChg chg="add mod ord">
            <ac:chgData name="Celia Schmid" userId="9e5512ea6f04a8c4" providerId="LiveId" clId="{AEA3D608-E96D-4D44-B01B-1F8C31725098}" dt="2019-12-06T15:29:59.396" v="1560" actId="166"/>
            <ac:spMkLst>
              <pc:docMk/>
              <pc:sldMasterMk cId="3614676316" sldId="2147483708"/>
              <pc:sldLayoutMk cId="2690272813" sldId="2147483720"/>
              <ac:spMk id="6" creationId="{60810DD5-EEBB-439E-85ED-6AD5A93D4F8B}"/>
            </ac:spMkLst>
          </pc:spChg>
          <pc:spChg chg="mod">
            <ac:chgData name="Celia Schmid" userId="9e5512ea6f04a8c4" providerId="LiveId" clId="{AEA3D608-E96D-4D44-B01B-1F8C31725098}" dt="2019-12-06T15:22:46.133" v="1479" actId="14100"/>
            <ac:spMkLst>
              <pc:docMk/>
              <pc:sldMasterMk cId="3614676316" sldId="2147483708"/>
              <pc:sldLayoutMk cId="2690272813" sldId="2147483720"/>
              <ac:spMk id="7" creationId="{00000000-0000-0000-0000-000000000000}"/>
            </ac:spMkLst>
          </pc:spChg>
          <pc:spChg chg="mod">
            <ac:chgData name="Celia Schmid" userId="9e5512ea6f04a8c4" providerId="LiveId" clId="{AEA3D608-E96D-4D44-B01B-1F8C31725098}" dt="2019-12-06T15:23:00.068" v="1485" actId="14100"/>
            <ac:spMkLst>
              <pc:docMk/>
              <pc:sldMasterMk cId="3614676316" sldId="2147483708"/>
              <pc:sldLayoutMk cId="2690272813" sldId="2147483720"/>
              <ac:spMk id="8" creationId="{00000000-0000-0000-0000-000000000000}"/>
            </ac:spMkLst>
          </pc:spChg>
          <pc:spChg chg="mod">
            <ac:chgData name="Celia Schmid" userId="9e5512ea6f04a8c4" providerId="LiveId" clId="{AEA3D608-E96D-4D44-B01B-1F8C31725098}" dt="2019-12-06T15:23:14.479" v="1489" actId="14100"/>
            <ac:spMkLst>
              <pc:docMk/>
              <pc:sldMasterMk cId="3614676316" sldId="2147483708"/>
              <pc:sldLayoutMk cId="2690272813" sldId="2147483720"/>
              <ac:spMk id="9" creationId="{00000000-0000-0000-0000-000000000000}"/>
            </ac:spMkLst>
          </pc:spChg>
          <pc:spChg chg="add mod">
            <ac:chgData name="Celia Schmid" userId="9e5512ea6f04a8c4" providerId="LiveId" clId="{AEA3D608-E96D-4D44-B01B-1F8C31725098}" dt="2019-12-06T15:21:28.582" v="1450" actId="571"/>
            <ac:spMkLst>
              <pc:docMk/>
              <pc:sldMasterMk cId="3614676316" sldId="2147483708"/>
              <pc:sldLayoutMk cId="2690272813" sldId="2147483720"/>
              <ac:spMk id="13" creationId="{6779F674-0E4F-4584-90AE-A76D4011EAC6}"/>
            </ac:spMkLst>
          </pc:spChg>
          <pc:spChg chg="add del mod">
            <ac:chgData name="Celia Schmid" userId="9e5512ea6f04a8c4" providerId="LiveId" clId="{AEA3D608-E96D-4D44-B01B-1F8C31725098}" dt="2019-12-06T15:28:35.658" v="1534" actId="478"/>
            <ac:spMkLst>
              <pc:docMk/>
              <pc:sldMasterMk cId="3614676316" sldId="2147483708"/>
              <pc:sldLayoutMk cId="2690272813" sldId="2147483720"/>
              <ac:spMk id="14" creationId="{CA250EB5-BFA8-4F9F-B1FA-FAA372667103}"/>
            </ac:spMkLst>
          </pc:spChg>
          <pc:grpChg chg="mod">
            <ac:chgData name="Celia Schmid" userId="9e5512ea6f04a8c4" providerId="LiveId" clId="{AEA3D608-E96D-4D44-B01B-1F8C31725098}" dt="2019-12-06T14:58:40.139" v="1185" actId="1076"/>
            <ac:grpSpMkLst>
              <pc:docMk/>
              <pc:sldMasterMk cId="3614676316" sldId="2147483708"/>
              <pc:sldLayoutMk cId="2690272813" sldId="2147483720"/>
              <ac:grpSpMk id="10" creationId="{00000000-0000-0000-0000-000000000000}"/>
            </ac:grpSpMkLst>
          </pc:gr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uestion/Answer">
    <p:spTree>
      <p:nvGrpSpPr>
        <p:cNvPr id="1" name=""/>
        <p:cNvGrpSpPr/>
        <p:nvPr/>
      </p:nvGrpSpPr>
      <p:grpSpPr>
        <a:xfrm>
          <a:off x="0" y="0"/>
          <a:ext cx="0" cy="0"/>
          <a:chOff x="0" y="0"/>
          <a:chExt cx="0" cy="0"/>
        </a:xfrm>
      </p:grpSpPr>
      <p:sp>
        <p:nvSpPr>
          <p:cNvPr id="7" name="Rectangle 6"/>
          <p:cNvSpPr/>
          <p:nvPr/>
        </p:nvSpPr>
        <p:spPr>
          <a:xfrm>
            <a:off x="915275" y="922508"/>
            <a:ext cx="10404000"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15275" y="3600441"/>
            <a:ext cx="10404000"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89516" y="1057421"/>
            <a:ext cx="10476000" cy="2488975"/>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0238310" y="3316568"/>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4" name="Text Placeholder 5">
            <a:extLst>
              <a:ext uri="{FF2B5EF4-FFF2-40B4-BE49-F238E27FC236}">
                <a16:creationId xmlns:a16="http://schemas.microsoft.com/office/drawing/2014/main" id="{CAB4526D-3B98-4153-A29F-3D039959D1EC}"/>
              </a:ext>
            </a:extLst>
          </p:cNvPr>
          <p:cNvSpPr>
            <a:spLocks noGrp="1"/>
          </p:cNvSpPr>
          <p:nvPr>
            <p:ph type="body" sz="quarter" idx="10"/>
          </p:nvPr>
        </p:nvSpPr>
        <p:spPr>
          <a:xfrm>
            <a:off x="915275" y="1096537"/>
            <a:ext cx="10387209" cy="2220032"/>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86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5F83DD-302C-43BE-928F-52403DF5B989}" type="datetimeFigureOut">
              <a:rPr lang="en-US" smtClean="0"/>
              <a:t>12/11/2019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BF2CC91-C26F-4E5F-8D35-4B2D69EDE455}" type="slidenum">
              <a:rPr lang="en-US" smtClean="0"/>
              <a:t>‹#›</a:t>
            </a:fld>
            <a:endParaRPr lang="en-US"/>
          </a:p>
        </p:txBody>
      </p:sp>
    </p:spTree>
    <p:extLst>
      <p:ext uri="{BB962C8B-B14F-4D97-AF65-F5344CB8AC3E}">
        <p14:creationId xmlns:p14="http://schemas.microsoft.com/office/powerpoint/2010/main" val="216793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5F83DD-302C-43BE-928F-52403DF5B98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CC91-C26F-4E5F-8D35-4B2D69EDE455}" type="slidenum">
              <a:rPr lang="en-US" smtClean="0"/>
              <a:t>‹#›</a:t>
            </a:fld>
            <a:endParaRPr lang="en-US"/>
          </a:p>
        </p:txBody>
      </p:sp>
    </p:spTree>
    <p:extLst>
      <p:ext uri="{BB962C8B-B14F-4D97-AF65-F5344CB8AC3E}">
        <p14:creationId xmlns:p14="http://schemas.microsoft.com/office/powerpoint/2010/main" val="3136544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5F83DD-302C-43BE-928F-52403DF5B98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CC91-C26F-4E5F-8D35-4B2D69EDE455}" type="slidenum">
              <a:rPr lang="en-US" smtClean="0"/>
              <a:t>‹#›</a:t>
            </a:fld>
            <a:endParaRPr lang="en-US"/>
          </a:p>
        </p:txBody>
      </p:sp>
    </p:spTree>
    <p:extLst>
      <p:ext uri="{BB962C8B-B14F-4D97-AF65-F5344CB8AC3E}">
        <p14:creationId xmlns:p14="http://schemas.microsoft.com/office/powerpoint/2010/main" val="154353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only">
    <p:spTree>
      <p:nvGrpSpPr>
        <p:cNvPr id="1" name=""/>
        <p:cNvGrpSpPr/>
        <p:nvPr/>
      </p:nvGrpSpPr>
      <p:grpSpPr>
        <a:xfrm>
          <a:off x="0" y="0"/>
          <a:ext cx="0" cy="0"/>
          <a:chOff x="0" y="0"/>
          <a:chExt cx="0" cy="0"/>
        </a:xfrm>
      </p:grpSpPr>
      <p:sp>
        <p:nvSpPr>
          <p:cNvPr id="7" name="Rectangle 6"/>
          <p:cNvSpPr/>
          <p:nvPr/>
        </p:nvSpPr>
        <p:spPr>
          <a:xfrm>
            <a:off x="915275" y="922508"/>
            <a:ext cx="10368000"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15275" y="5438980"/>
            <a:ext cx="10368000"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89515" y="1057420"/>
            <a:ext cx="10476000" cy="43200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3200" dirty="0">
              <a:latin typeface="+mj-lt"/>
            </a:endParaRPr>
          </a:p>
        </p:txBody>
      </p:sp>
      <p:grpSp>
        <p:nvGrpSpPr>
          <p:cNvPr id="10" name="Group 9"/>
          <p:cNvGrpSpPr/>
          <p:nvPr/>
        </p:nvGrpSpPr>
        <p:grpSpPr>
          <a:xfrm>
            <a:off x="10588183" y="4979212"/>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Text Placeholder 5">
            <a:extLst>
              <a:ext uri="{FF2B5EF4-FFF2-40B4-BE49-F238E27FC236}">
                <a16:creationId xmlns:a16="http://schemas.microsoft.com/office/drawing/2014/main" id="{60810DD5-EEBB-439E-85ED-6AD5A93D4F8B}"/>
              </a:ext>
            </a:extLst>
          </p:cNvPr>
          <p:cNvSpPr>
            <a:spLocks noGrp="1"/>
          </p:cNvSpPr>
          <p:nvPr>
            <p:ph type="body" sz="quarter" idx="10"/>
          </p:nvPr>
        </p:nvSpPr>
        <p:spPr>
          <a:xfrm>
            <a:off x="915275" y="1096536"/>
            <a:ext cx="10404000" cy="388267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27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5F83DD-302C-43BE-928F-52403DF5B98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2CC91-C26F-4E5F-8D35-4B2D69EDE455}" type="slidenum">
              <a:rPr lang="en-US" smtClean="0"/>
              <a:t>‹#›</a:t>
            </a:fld>
            <a:endParaRPr lang="en-US"/>
          </a:p>
        </p:txBody>
      </p:sp>
    </p:spTree>
    <p:extLst>
      <p:ext uri="{BB962C8B-B14F-4D97-AF65-F5344CB8AC3E}">
        <p14:creationId xmlns:p14="http://schemas.microsoft.com/office/powerpoint/2010/main" val="46404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9E5F83DD-302C-43BE-928F-52403DF5B989}" type="datetimeFigureOut">
              <a:rPr lang="en-US" smtClean="0"/>
              <a:t>12/11/2019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BF2CC91-C26F-4E5F-8D35-4B2D69EDE455}" type="slidenum">
              <a:rPr lang="en-US" smtClean="0"/>
              <a:t>‹#›</a:t>
            </a:fld>
            <a:endParaRPr lang="en-US"/>
          </a:p>
        </p:txBody>
      </p:sp>
    </p:spTree>
    <p:extLst>
      <p:ext uri="{BB962C8B-B14F-4D97-AF65-F5344CB8AC3E}">
        <p14:creationId xmlns:p14="http://schemas.microsoft.com/office/powerpoint/2010/main" val="398857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E5F83DD-302C-43BE-928F-52403DF5B989}"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2CC91-C26F-4E5F-8D35-4B2D69EDE455}" type="slidenum">
              <a:rPr lang="en-US" smtClean="0"/>
              <a:t>‹#›</a:t>
            </a:fld>
            <a:endParaRPr lang="en-US"/>
          </a:p>
        </p:txBody>
      </p:sp>
    </p:spTree>
    <p:extLst>
      <p:ext uri="{BB962C8B-B14F-4D97-AF65-F5344CB8AC3E}">
        <p14:creationId xmlns:p14="http://schemas.microsoft.com/office/powerpoint/2010/main" val="166238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5F83DD-302C-43BE-928F-52403DF5B989}"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2CC91-C26F-4E5F-8D35-4B2D69EDE455}" type="slidenum">
              <a:rPr lang="en-US" smtClean="0"/>
              <a:t>‹#›</a:t>
            </a:fld>
            <a:endParaRPr lang="en-US"/>
          </a:p>
        </p:txBody>
      </p:sp>
    </p:spTree>
    <p:extLst>
      <p:ext uri="{BB962C8B-B14F-4D97-AF65-F5344CB8AC3E}">
        <p14:creationId xmlns:p14="http://schemas.microsoft.com/office/powerpoint/2010/main" val="98370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5F83DD-302C-43BE-928F-52403DF5B989}"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2CC91-C26F-4E5F-8D35-4B2D69EDE455}" type="slidenum">
              <a:rPr lang="en-US" smtClean="0"/>
              <a:t>‹#›</a:t>
            </a:fld>
            <a:endParaRPr lang="en-US"/>
          </a:p>
        </p:txBody>
      </p:sp>
    </p:spTree>
    <p:extLst>
      <p:ext uri="{BB962C8B-B14F-4D97-AF65-F5344CB8AC3E}">
        <p14:creationId xmlns:p14="http://schemas.microsoft.com/office/powerpoint/2010/main" val="348547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F83DD-302C-43BE-928F-52403DF5B989}"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2CC91-C26F-4E5F-8D35-4B2D69EDE455}" type="slidenum">
              <a:rPr lang="en-US" smtClean="0"/>
              <a:t>‹#›</a:t>
            </a:fld>
            <a:endParaRPr lang="en-US"/>
          </a:p>
        </p:txBody>
      </p:sp>
    </p:spTree>
    <p:extLst>
      <p:ext uri="{BB962C8B-B14F-4D97-AF65-F5344CB8AC3E}">
        <p14:creationId xmlns:p14="http://schemas.microsoft.com/office/powerpoint/2010/main" val="12935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5F83DD-302C-43BE-928F-52403DF5B989}"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BF2CC91-C26F-4E5F-8D35-4B2D69EDE455}" type="slidenum">
              <a:rPr lang="en-US" smtClean="0"/>
              <a:t>‹#›</a:t>
            </a:fld>
            <a:endParaRPr lang="en-US"/>
          </a:p>
        </p:txBody>
      </p:sp>
    </p:spTree>
    <p:extLst>
      <p:ext uri="{BB962C8B-B14F-4D97-AF65-F5344CB8AC3E}">
        <p14:creationId xmlns:p14="http://schemas.microsoft.com/office/powerpoint/2010/main" val="38993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E5F83DD-302C-43BE-928F-52403DF5B989}" type="datetimeFigureOut">
              <a:rPr lang="en-US" smtClean="0"/>
              <a:t>12/11/2019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0BF2CC91-C26F-4E5F-8D35-4B2D69EDE455}" type="slidenum">
              <a:rPr lang="en-US" smtClean="0"/>
              <a:t>‹#›</a:t>
            </a:fld>
            <a:endParaRPr lang="en-US"/>
          </a:p>
        </p:txBody>
      </p:sp>
    </p:spTree>
    <p:extLst>
      <p:ext uri="{BB962C8B-B14F-4D97-AF65-F5344CB8AC3E}">
        <p14:creationId xmlns:p14="http://schemas.microsoft.com/office/powerpoint/2010/main" val="3614676316"/>
      </p:ext>
    </p:extLst>
  </p:cSld>
  <p:clrMap bg1="lt1" tx1="dk1" bg2="lt2" tx2="dk2" accent1="accent1" accent2="accent2" accent3="accent3" accent4="accent4" accent5="accent5" accent6="accent6" hlink="hlink" folHlink="folHlink"/>
  <p:sldLayoutIdLst>
    <p:sldLayoutId id="2147483709" r:id="rId1"/>
    <p:sldLayoutId id="2147483720"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3.xml"/><Relationship Id="rId1" Type="http://schemas.openxmlformats.org/officeDocument/2006/relationships/slideLayout" Target="../slideLayouts/slideLayout1.xml"/><Relationship Id="rId5" Type="http://schemas.openxmlformats.org/officeDocument/2006/relationships/slide" Target="slide30.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15.xml"/><Relationship Id="rId7"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slide" Target="slide20.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2.xml"/><Relationship Id="rId7" Type="http://schemas.openxmlformats.org/officeDocument/2006/relationships/image" Target="../media/image6.jpeg"/><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 Target="slide3.xml"/><Relationship Id="rId5" Type="http://schemas.openxmlformats.org/officeDocument/2006/relationships/slide" Target="slide1.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23.xml"/><Relationship Id="rId7" Type="http://schemas.openxmlformats.org/officeDocument/2006/relationships/slide" Target="slide26.xml"/><Relationship Id="rId2" Type="http://schemas.openxmlformats.org/officeDocument/2006/relationships/slide" Target="slide24.xml"/><Relationship Id="rId1" Type="http://schemas.openxmlformats.org/officeDocument/2006/relationships/slideLayout" Target="../slideLayouts/slideLayout1.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slide" Target="slide2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wmf"/><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slide" Target="slide1.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slide" Target="slide30.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3.xml"/><Relationship Id="rId1" Type="http://schemas.openxmlformats.org/officeDocument/2006/relationships/slideLayout" Target="../slideLayouts/slideLayout1.xml"/><Relationship Id="rId5" Type="http://schemas.openxmlformats.org/officeDocument/2006/relationships/slide" Target="slide30.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FC7DE9C-A2D4-44F3-A9DB-8878E1BDD5E6}"/>
              </a:ext>
            </a:extLst>
          </p:cNvPr>
          <p:cNvSpPr>
            <a:spLocks noGrp="1"/>
          </p:cNvSpPr>
          <p:nvPr>
            <p:ph type="body" sz="quarter" idx="10"/>
          </p:nvPr>
        </p:nvSpPr>
        <p:spPr/>
        <p:txBody>
          <a:bodyPr/>
          <a:lstStyle/>
          <a:p>
            <a:pPr marL="0" indent="0">
              <a:buNone/>
            </a:pPr>
            <a:r>
              <a:rPr lang="en-US" dirty="0"/>
              <a:t>Hello! My name is Dessa.</a:t>
            </a:r>
            <a:br>
              <a:rPr lang="en-US" dirty="0"/>
            </a:br>
            <a:r>
              <a:rPr lang="en-US" dirty="0"/>
              <a:t>I’m here to help you to learn Business Intelligence.</a:t>
            </a:r>
            <a:br>
              <a:rPr lang="en-US" dirty="0"/>
            </a:br>
            <a:br>
              <a:rPr lang="en-US" dirty="0"/>
            </a:br>
            <a:r>
              <a:rPr lang="en-GB" dirty="0"/>
              <a:t>What do you want to do?</a:t>
            </a:r>
            <a:endParaRPr lang="en-US" dirty="0"/>
          </a:p>
        </p:txBody>
      </p:sp>
      <p:sp>
        <p:nvSpPr>
          <p:cNvPr id="5" name="ZoneTexte 8">
            <a:hlinkClick r:id="rId2" action="ppaction://hlinksldjump"/>
            <a:extLst>
              <a:ext uri="{FF2B5EF4-FFF2-40B4-BE49-F238E27FC236}">
                <a16:creationId xmlns:a16="http://schemas.microsoft.com/office/drawing/2014/main" id="{3D71DC5A-3777-410A-8268-8D176C847882}"/>
              </a:ext>
            </a:extLst>
          </p:cNvPr>
          <p:cNvSpPr txBox="1">
            <a:spLocks/>
          </p:cNvSpPr>
          <p:nvPr/>
        </p:nvSpPr>
        <p:spPr>
          <a:xfrm>
            <a:off x="1051560" y="4485856"/>
            <a:ext cx="4062463" cy="397032"/>
          </a:xfrm>
          <a:prstGeom prst="rect">
            <a:avLst/>
          </a:prstGeom>
          <a:solidFill>
            <a:srgbClr val="E5DEDB">
              <a:alpha val="52157"/>
            </a:srgbClr>
          </a:solidFill>
          <a:ln w="19050">
            <a:solidFill>
              <a:srgbClr val="B2B2B2">
                <a:alpha val="67059"/>
              </a:srgbClr>
            </a:solidFill>
            <a:prstDash val="sysDash"/>
          </a:ln>
        </p:spPr>
        <p:txBody>
          <a:bodyPr vert="horz" wrap="square" lIns="91440" tIns="45720" rIns="91440" bIns="45720" rtlCol="0">
            <a:spAutoFit/>
          </a:bodyPr>
          <a:lstStyle>
            <a:defPPr>
              <a:defRPr lang="en-US"/>
            </a:defPPr>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ln>
                  <a:solidFill>
                    <a:srgbClr val="B2B2B2"/>
                  </a:solidFill>
                </a:ln>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GB" dirty="0">
                <a:latin typeface="+mj-lt"/>
              </a:rPr>
              <a:t>A</a:t>
            </a:r>
            <a:r>
              <a:rPr lang="en-US" dirty="0" err="1">
                <a:latin typeface="+mj-lt"/>
              </a:rPr>
              <a:t>sk</a:t>
            </a:r>
            <a:r>
              <a:rPr lang="en-US" dirty="0">
                <a:latin typeface="+mj-lt"/>
              </a:rPr>
              <a:t> questions about BI topics</a:t>
            </a:r>
          </a:p>
        </p:txBody>
      </p:sp>
      <p:sp>
        <p:nvSpPr>
          <p:cNvPr id="6" name="ZoneTexte 8">
            <a:hlinkClick r:id="rId3" action="ppaction://hlinksldjump"/>
            <a:extLst>
              <a:ext uri="{FF2B5EF4-FFF2-40B4-BE49-F238E27FC236}">
                <a16:creationId xmlns:a16="http://schemas.microsoft.com/office/drawing/2014/main" id="{DC7A38ED-E739-4F3F-ABC5-1BB7DA2FA690}"/>
              </a:ext>
            </a:extLst>
          </p:cNvPr>
          <p:cNvSpPr txBox="1">
            <a:spLocks/>
          </p:cNvSpPr>
          <p:nvPr/>
        </p:nvSpPr>
        <p:spPr>
          <a:xfrm>
            <a:off x="1041723" y="5687507"/>
            <a:ext cx="4700316" cy="744819"/>
          </a:xfrm>
          <a:prstGeom prst="rect">
            <a:avLst/>
          </a:prstGeom>
          <a:solidFill>
            <a:srgbClr val="E5DEDB">
              <a:alpha val="52157"/>
            </a:srgbClr>
          </a:solidFill>
          <a:ln w="19050">
            <a:solidFill>
              <a:srgbClr val="B2B2B2">
                <a:alpha val="67059"/>
              </a:srgbClr>
            </a:solidFill>
            <a:prstDash val="sysDash"/>
          </a:ln>
        </p:spPr>
        <p:txBody>
          <a:bodyPr vert="horz" wrap="square" lIns="91440" tIns="45720" rIns="91440" bIns="45720" rtlCol="0">
            <a:spAutoFit/>
          </a:bodyPr>
          <a:lstStyle>
            <a:defPPr>
              <a:defRPr lang="en-US"/>
            </a:defPPr>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ln>
                  <a:solidFill>
                    <a:srgbClr val="B2B2B2"/>
                  </a:solidFill>
                </a:ln>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dirty="0">
                <a:latin typeface="+mj-lt"/>
              </a:rPr>
              <a:t>Review quiz questions</a:t>
            </a:r>
          </a:p>
          <a:p>
            <a:r>
              <a:rPr lang="en-US" sz="1400" dirty="0">
                <a:latin typeface="+mj-lt"/>
              </a:rPr>
              <a:t>You can only review questions which you already solved</a:t>
            </a:r>
          </a:p>
        </p:txBody>
      </p:sp>
      <p:sp>
        <p:nvSpPr>
          <p:cNvPr id="9" name="ZoneTexte 8">
            <a:hlinkClick r:id="rId4" action="ppaction://hlinksldjump"/>
            <a:extLst>
              <a:ext uri="{FF2B5EF4-FFF2-40B4-BE49-F238E27FC236}">
                <a16:creationId xmlns:a16="http://schemas.microsoft.com/office/drawing/2014/main" id="{5B86B686-7F02-475B-8E2E-081CA237B94A}"/>
              </a:ext>
            </a:extLst>
          </p:cNvPr>
          <p:cNvSpPr txBox="1">
            <a:spLocks/>
          </p:cNvSpPr>
          <p:nvPr/>
        </p:nvSpPr>
        <p:spPr>
          <a:xfrm>
            <a:off x="1041725" y="5086681"/>
            <a:ext cx="1327849" cy="397032"/>
          </a:xfrm>
          <a:prstGeom prst="rect">
            <a:avLst/>
          </a:prstGeom>
          <a:solidFill>
            <a:srgbClr val="E5DEDB">
              <a:alpha val="52157"/>
            </a:srgbClr>
          </a:solidFill>
          <a:ln w="19050">
            <a:solidFill>
              <a:srgbClr val="B2B2B2">
                <a:alpha val="67059"/>
              </a:srgbClr>
            </a:solidFill>
            <a:prstDash val="sysDash"/>
          </a:ln>
        </p:spPr>
        <p:txBody>
          <a:bodyPr vert="horz" wrap="square" lIns="91440" tIns="45720" rIns="91440" bIns="45720" rtlCol="0">
            <a:spAutoFit/>
          </a:bodyPr>
          <a:lstStyle>
            <a:defPPr>
              <a:defRPr lang="en-US"/>
            </a:defPPr>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ln>
                  <a:solidFill>
                    <a:srgbClr val="B2B2B2"/>
                  </a:solidFill>
                </a:ln>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GB" dirty="0">
                <a:latin typeface="+mj-lt"/>
              </a:rPr>
              <a:t>Do quiz</a:t>
            </a:r>
            <a:endParaRPr lang="en-US" dirty="0">
              <a:latin typeface="+mj-lt"/>
            </a:endParaRPr>
          </a:p>
        </p:txBody>
      </p:sp>
    </p:spTree>
    <p:extLst>
      <p:ext uri="{BB962C8B-B14F-4D97-AF65-F5344CB8AC3E}">
        <p14:creationId xmlns:p14="http://schemas.microsoft.com/office/powerpoint/2010/main" val="21506117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E2531-D6B6-4DE4-AACC-8FF815A8BDDC}"/>
              </a:ext>
            </a:extLst>
          </p:cNvPr>
          <p:cNvSpPr>
            <a:spLocks noGrp="1"/>
          </p:cNvSpPr>
          <p:nvPr>
            <p:ph type="ctrTitle" idx="4294967295"/>
          </p:nvPr>
        </p:nvSpPr>
        <p:spPr>
          <a:xfrm>
            <a:off x="981127" y="1111274"/>
            <a:ext cx="10088949" cy="2160000"/>
          </a:xfrm>
        </p:spPr>
        <p:txBody>
          <a:bodyPr/>
          <a:lstStyle/>
          <a:p>
            <a:r>
              <a:rPr lang="en-US" sz="6600" dirty="0"/>
              <a:t>Correct, this is the right answer.</a:t>
            </a:r>
          </a:p>
        </p:txBody>
      </p:sp>
      <p:sp>
        <p:nvSpPr>
          <p:cNvPr id="7" name="ZoneTexte 6">
            <a:hlinkClick r:id="rId2" action="ppaction://hlinksldjump"/>
            <a:extLst>
              <a:ext uri="{FF2B5EF4-FFF2-40B4-BE49-F238E27FC236}">
                <a16:creationId xmlns:a16="http://schemas.microsoft.com/office/drawing/2014/main" id="{42E4DCB0-D1BB-4CC3-ABF0-76CE0E5609EC}"/>
              </a:ext>
            </a:extLst>
          </p:cNvPr>
          <p:cNvSpPr txBox="1"/>
          <p:nvPr/>
        </p:nvSpPr>
        <p:spPr>
          <a:xfrm>
            <a:off x="831669" y="5292231"/>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Learn Why</a:t>
            </a:r>
          </a:p>
        </p:txBody>
      </p:sp>
      <p:sp>
        <p:nvSpPr>
          <p:cNvPr id="8" name="ZoneTexte 7">
            <a:hlinkClick r:id="" action="ppaction://noaction" highlightClick="1"/>
            <a:extLst>
              <a:ext uri="{FF2B5EF4-FFF2-40B4-BE49-F238E27FC236}">
                <a16:creationId xmlns:a16="http://schemas.microsoft.com/office/drawing/2014/main" id="{CF92E568-2A79-4770-A118-F00BC1CA7606}"/>
              </a:ext>
            </a:extLst>
          </p:cNvPr>
          <p:cNvSpPr txBox="1"/>
          <p:nvPr/>
        </p:nvSpPr>
        <p:spPr>
          <a:xfrm>
            <a:off x="1557410" y="284362"/>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pPr algn="ctr"/>
            <a:r>
              <a:rPr lang="en-US" sz="2400" b="1" dirty="0">
                <a:blipFill dpi="0" rotWithShape="1">
                  <a:blip r:embed="rId3"/>
                  <a:srcRect/>
                  <a:tile tx="6350" ty="-127000" sx="65000" sy="64000" flip="none" algn="tl"/>
                </a:blipFill>
                <a:latin typeface="+mj-lt"/>
                <a:ea typeface="+mj-ea"/>
                <a:cs typeface="+mj-cs"/>
              </a:rPr>
              <a:t>You’ve chosen: “Accurate description of the real world”</a:t>
            </a:r>
          </a:p>
        </p:txBody>
      </p:sp>
      <p:sp>
        <p:nvSpPr>
          <p:cNvPr id="6" name="ZoneTexte 5">
            <a:hlinkClick r:id="rId4" action="ppaction://hlinksldjump"/>
            <a:extLst>
              <a:ext uri="{FF2B5EF4-FFF2-40B4-BE49-F238E27FC236}">
                <a16:creationId xmlns:a16="http://schemas.microsoft.com/office/drawing/2014/main" id="{105D0B92-B4E9-4523-92C2-EAEEE8D002A3}"/>
              </a:ext>
            </a:extLst>
          </p:cNvPr>
          <p:cNvSpPr txBox="1"/>
          <p:nvPr/>
        </p:nvSpPr>
        <p:spPr>
          <a:xfrm>
            <a:off x="3874617" y="5292231"/>
            <a:ext cx="2605313"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Next question</a:t>
            </a:r>
            <a:endParaRPr lang="en-US" sz="2800" dirty="0"/>
          </a:p>
        </p:txBody>
      </p:sp>
      <p:sp>
        <p:nvSpPr>
          <p:cNvPr id="9" name="ZoneTexte 5">
            <a:hlinkClick r:id="rId5" action="ppaction://hlinksldjump"/>
            <a:extLst>
              <a:ext uri="{FF2B5EF4-FFF2-40B4-BE49-F238E27FC236}">
                <a16:creationId xmlns:a16="http://schemas.microsoft.com/office/drawing/2014/main" id="{540BD1E0-D042-44AD-8663-A23938A9A059}"/>
              </a:ext>
            </a:extLst>
          </p:cNvPr>
          <p:cNvSpPr txBox="1"/>
          <p:nvPr/>
        </p:nvSpPr>
        <p:spPr>
          <a:xfrm>
            <a:off x="7361647" y="5292231"/>
            <a:ext cx="1673495"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E</a:t>
            </a:r>
            <a:r>
              <a:rPr lang="en-US" sz="2800" dirty="0" err="1"/>
              <a:t>xit</a:t>
            </a:r>
            <a:r>
              <a:rPr lang="en-US" sz="2800" dirty="0"/>
              <a:t> quiz</a:t>
            </a:r>
          </a:p>
        </p:txBody>
      </p:sp>
    </p:spTree>
    <p:extLst>
      <p:ext uri="{BB962C8B-B14F-4D97-AF65-F5344CB8AC3E}">
        <p14:creationId xmlns:p14="http://schemas.microsoft.com/office/powerpoint/2010/main" val="739130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E2531-D6B6-4DE4-AACC-8FF815A8BDDC}"/>
              </a:ext>
            </a:extLst>
          </p:cNvPr>
          <p:cNvSpPr>
            <a:spLocks noGrp="1"/>
          </p:cNvSpPr>
          <p:nvPr>
            <p:ph type="ctrTitle" idx="4294967295"/>
          </p:nvPr>
        </p:nvSpPr>
        <p:spPr>
          <a:xfrm>
            <a:off x="981127" y="1111274"/>
            <a:ext cx="10088949" cy="2160000"/>
          </a:xfrm>
        </p:spPr>
        <p:txBody>
          <a:bodyPr>
            <a:normAutofit fontScale="90000"/>
          </a:bodyPr>
          <a:lstStyle/>
          <a:p>
            <a:r>
              <a:rPr lang="en-US" sz="6600" dirty="0"/>
              <a:t>That is, sadly, not the right answer, please think again</a:t>
            </a:r>
          </a:p>
        </p:txBody>
      </p:sp>
      <p:sp>
        <p:nvSpPr>
          <p:cNvPr id="6" name="ZoneTexte 5">
            <a:hlinkClick r:id="rId2" action="ppaction://hlinksldjump" highlightClick="1"/>
            <a:extLst>
              <a:ext uri="{FF2B5EF4-FFF2-40B4-BE49-F238E27FC236}">
                <a16:creationId xmlns:a16="http://schemas.microsoft.com/office/drawing/2014/main" id="{0D1DB3FD-6AF9-4352-B978-9B70E4B782D5}"/>
              </a:ext>
            </a:extLst>
          </p:cNvPr>
          <p:cNvSpPr txBox="1"/>
          <p:nvPr/>
        </p:nvSpPr>
        <p:spPr>
          <a:xfrm>
            <a:off x="5708135" y="5299168"/>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THINK AGAIN</a:t>
            </a:r>
          </a:p>
        </p:txBody>
      </p:sp>
      <p:sp>
        <p:nvSpPr>
          <p:cNvPr id="10" name="ZoneTexte 9">
            <a:hlinkClick r:id="" action="ppaction://noaction" highlightClick="1"/>
            <a:extLst>
              <a:ext uri="{FF2B5EF4-FFF2-40B4-BE49-F238E27FC236}">
                <a16:creationId xmlns:a16="http://schemas.microsoft.com/office/drawing/2014/main" id="{9DC63B4C-0D62-410D-B3B4-A81194D79CC5}"/>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“Consistency of data after selection”</a:t>
            </a:r>
          </a:p>
        </p:txBody>
      </p:sp>
    </p:spTree>
    <p:extLst>
      <p:ext uri="{BB962C8B-B14F-4D97-AF65-F5344CB8AC3E}">
        <p14:creationId xmlns:p14="http://schemas.microsoft.com/office/powerpoint/2010/main" val="34299930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E2531-D6B6-4DE4-AACC-8FF815A8BDDC}"/>
              </a:ext>
            </a:extLst>
          </p:cNvPr>
          <p:cNvSpPr>
            <a:spLocks noGrp="1"/>
          </p:cNvSpPr>
          <p:nvPr>
            <p:ph type="ctrTitle" idx="4294967295"/>
          </p:nvPr>
        </p:nvSpPr>
        <p:spPr>
          <a:xfrm>
            <a:off x="981127" y="1111274"/>
            <a:ext cx="10088949" cy="2160000"/>
          </a:xfrm>
        </p:spPr>
        <p:txBody>
          <a:bodyPr>
            <a:normAutofit fontScale="90000"/>
          </a:bodyPr>
          <a:lstStyle/>
          <a:p>
            <a:r>
              <a:rPr lang="en-US" sz="6600" dirty="0"/>
              <a:t>That is, sadly, not the right answer, please think again</a:t>
            </a:r>
          </a:p>
        </p:txBody>
      </p:sp>
      <p:sp>
        <p:nvSpPr>
          <p:cNvPr id="6" name="ZoneTexte 5">
            <a:hlinkClick r:id="rId2" action="ppaction://hlinksldjump"/>
            <a:extLst>
              <a:ext uri="{FF2B5EF4-FFF2-40B4-BE49-F238E27FC236}">
                <a16:creationId xmlns:a16="http://schemas.microsoft.com/office/drawing/2014/main" id="{0D1DB3FD-6AF9-4352-B978-9B70E4B782D5}"/>
              </a:ext>
            </a:extLst>
          </p:cNvPr>
          <p:cNvSpPr txBox="1"/>
          <p:nvPr/>
        </p:nvSpPr>
        <p:spPr>
          <a:xfrm>
            <a:off x="5834744" y="5425777"/>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THINK AGAIN</a:t>
            </a:r>
          </a:p>
        </p:txBody>
      </p:sp>
      <p:sp>
        <p:nvSpPr>
          <p:cNvPr id="4" name="ZoneTexte 3">
            <a:hlinkClick r:id="" action="ppaction://noaction" highlightClick="1"/>
            <a:extLst>
              <a:ext uri="{FF2B5EF4-FFF2-40B4-BE49-F238E27FC236}">
                <a16:creationId xmlns:a16="http://schemas.microsoft.com/office/drawing/2014/main" id="{E6694467-2380-4A3A-97A4-E59E3A7A60DF}"/>
              </a:ext>
            </a:extLst>
          </p:cNvPr>
          <p:cNvSpPr txBox="1"/>
          <p:nvPr/>
        </p:nvSpPr>
        <p:spPr>
          <a:xfrm>
            <a:off x="1557410" y="353187"/>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“High transactional throughput”</a:t>
            </a:r>
          </a:p>
        </p:txBody>
      </p:sp>
    </p:spTree>
    <p:extLst>
      <p:ext uri="{BB962C8B-B14F-4D97-AF65-F5344CB8AC3E}">
        <p14:creationId xmlns:p14="http://schemas.microsoft.com/office/powerpoint/2010/main" val="9159736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4FCF-2DC8-49BB-B048-8559A3D1B0A3}"/>
              </a:ext>
            </a:extLst>
          </p:cNvPr>
          <p:cNvSpPr>
            <a:spLocks noGrp="1"/>
          </p:cNvSpPr>
          <p:nvPr>
            <p:ph type="ctrTitle" idx="4294967295"/>
          </p:nvPr>
        </p:nvSpPr>
        <p:spPr>
          <a:xfrm>
            <a:off x="1051560" y="1432223"/>
            <a:ext cx="9966960" cy="3035808"/>
          </a:xfrm>
        </p:spPr>
        <p:txBody>
          <a:bodyPr/>
          <a:lstStyle/>
          <a:p>
            <a:r>
              <a:rPr lang="en-US" sz="2800" dirty="0"/>
              <a:t>Consider the question "Which supplier delivers products with the most quality issues?" Task: translate this into a query "show me X per/by Y". Which of the following variables is your X?</a:t>
            </a:r>
            <a:br>
              <a:rPr lang="en-US" sz="2000" dirty="0"/>
            </a:br>
            <a:br>
              <a:rPr lang="en-US" sz="2000" dirty="0"/>
            </a:br>
            <a:endParaRPr lang="en-US" sz="2000" dirty="0"/>
          </a:p>
        </p:txBody>
      </p:sp>
      <p:sp>
        <p:nvSpPr>
          <p:cNvPr id="4" name="ZoneTexte 5">
            <a:hlinkClick r:id="rId2" action="ppaction://hlinksldjump"/>
            <a:extLst>
              <a:ext uri="{FF2B5EF4-FFF2-40B4-BE49-F238E27FC236}">
                <a16:creationId xmlns:a16="http://schemas.microsoft.com/office/drawing/2014/main" id="{51DF083E-2FDD-4536-897A-2C710FF539DD}"/>
              </a:ext>
            </a:extLst>
          </p:cNvPr>
          <p:cNvSpPr txBox="1"/>
          <p:nvPr/>
        </p:nvSpPr>
        <p:spPr>
          <a:xfrm>
            <a:off x="1051560" y="5514471"/>
            <a:ext cx="3156857"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Degree of quality</a:t>
            </a:r>
          </a:p>
        </p:txBody>
      </p:sp>
      <p:sp>
        <p:nvSpPr>
          <p:cNvPr id="5" name="ZoneTexte 5">
            <a:hlinkClick r:id="rId3" action="ppaction://hlinksldjump"/>
            <a:extLst>
              <a:ext uri="{FF2B5EF4-FFF2-40B4-BE49-F238E27FC236}">
                <a16:creationId xmlns:a16="http://schemas.microsoft.com/office/drawing/2014/main" id="{AE3BBDC5-0C59-430F-BF47-A34F1D2EBC10}"/>
              </a:ext>
            </a:extLst>
          </p:cNvPr>
          <p:cNvSpPr txBox="1"/>
          <p:nvPr/>
        </p:nvSpPr>
        <p:spPr>
          <a:xfrm>
            <a:off x="1051560" y="4991251"/>
            <a:ext cx="1523999"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Supplier</a:t>
            </a:r>
          </a:p>
        </p:txBody>
      </p:sp>
      <p:sp>
        <p:nvSpPr>
          <p:cNvPr id="6" name="ZoneTexte 5">
            <a:hlinkClick r:id="rId4" action="ppaction://hlinksldjump"/>
            <a:extLst>
              <a:ext uri="{FF2B5EF4-FFF2-40B4-BE49-F238E27FC236}">
                <a16:creationId xmlns:a16="http://schemas.microsoft.com/office/drawing/2014/main" id="{41BEFA08-B8A0-4899-A6AF-6B95C739FF3F}"/>
              </a:ext>
            </a:extLst>
          </p:cNvPr>
          <p:cNvSpPr txBox="1"/>
          <p:nvPr/>
        </p:nvSpPr>
        <p:spPr>
          <a:xfrm>
            <a:off x="1051560" y="4468031"/>
            <a:ext cx="1436913"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P</a:t>
            </a:r>
            <a:r>
              <a:rPr lang="en-US" sz="2800" dirty="0" err="1"/>
              <a:t>roduct</a:t>
            </a:r>
            <a:endParaRPr lang="en-US" sz="2800" dirty="0"/>
          </a:p>
        </p:txBody>
      </p:sp>
      <p:sp>
        <p:nvSpPr>
          <p:cNvPr id="7" name="ZoneTexte 5">
            <a:hlinkClick r:id="rId5" action="ppaction://hlinksldjump"/>
            <a:extLst>
              <a:ext uri="{FF2B5EF4-FFF2-40B4-BE49-F238E27FC236}">
                <a16:creationId xmlns:a16="http://schemas.microsoft.com/office/drawing/2014/main" id="{058BC3CD-7F9D-4C30-845A-AE7D4A4DB07E}"/>
              </a:ext>
            </a:extLst>
          </p:cNvPr>
          <p:cNvSpPr txBox="1"/>
          <p:nvPr/>
        </p:nvSpPr>
        <p:spPr>
          <a:xfrm>
            <a:off x="1051560" y="6029476"/>
            <a:ext cx="4376783"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Number of quality issues</a:t>
            </a:r>
          </a:p>
        </p:txBody>
      </p:sp>
      <p:sp>
        <p:nvSpPr>
          <p:cNvPr id="8" name="ZoneTexte 5">
            <a:hlinkClick r:id="rId6" action="ppaction://hlinksldjump"/>
            <a:extLst>
              <a:ext uri="{FF2B5EF4-FFF2-40B4-BE49-F238E27FC236}">
                <a16:creationId xmlns:a16="http://schemas.microsoft.com/office/drawing/2014/main" id="{D165737E-1603-45CA-A184-A1FA9A8CEB35}"/>
              </a:ext>
            </a:extLst>
          </p:cNvPr>
          <p:cNvSpPr txBox="1"/>
          <p:nvPr/>
        </p:nvSpPr>
        <p:spPr>
          <a:xfrm>
            <a:off x="5784306" y="4976611"/>
            <a:ext cx="2272211"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Quality issue</a:t>
            </a:r>
            <a:endParaRPr lang="en-US" sz="2800" dirty="0"/>
          </a:p>
        </p:txBody>
      </p:sp>
      <p:sp>
        <p:nvSpPr>
          <p:cNvPr id="9" name="ZoneTexte 5">
            <a:hlinkClick r:id="rId7" action="ppaction://hlinksldjump"/>
            <a:extLst>
              <a:ext uri="{FF2B5EF4-FFF2-40B4-BE49-F238E27FC236}">
                <a16:creationId xmlns:a16="http://schemas.microsoft.com/office/drawing/2014/main" id="{9B98AB40-7989-4927-B4FC-1B7196F70E14}"/>
              </a:ext>
            </a:extLst>
          </p:cNvPr>
          <p:cNvSpPr txBox="1"/>
          <p:nvPr/>
        </p:nvSpPr>
        <p:spPr>
          <a:xfrm>
            <a:off x="5784306" y="4459816"/>
            <a:ext cx="3372032"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Number of products</a:t>
            </a:r>
            <a:endParaRPr lang="en-US" sz="2800" dirty="0"/>
          </a:p>
        </p:txBody>
      </p:sp>
      <p:sp>
        <p:nvSpPr>
          <p:cNvPr id="10" name="ZoneTexte 5">
            <a:hlinkClick r:id="rId8" action="ppaction://hlinksldjump"/>
            <a:extLst>
              <a:ext uri="{FF2B5EF4-FFF2-40B4-BE49-F238E27FC236}">
                <a16:creationId xmlns:a16="http://schemas.microsoft.com/office/drawing/2014/main" id="{84E6FF60-AF4F-4E24-9EC8-316076D535F8}"/>
              </a:ext>
            </a:extLst>
          </p:cNvPr>
          <p:cNvSpPr txBox="1"/>
          <p:nvPr/>
        </p:nvSpPr>
        <p:spPr>
          <a:xfrm>
            <a:off x="5784306" y="5514471"/>
            <a:ext cx="354838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Number of suppliers</a:t>
            </a:r>
            <a:endParaRPr lang="en-US" sz="2800" dirty="0"/>
          </a:p>
        </p:txBody>
      </p:sp>
    </p:spTree>
    <p:extLst>
      <p:ext uri="{BB962C8B-B14F-4D97-AF65-F5344CB8AC3E}">
        <p14:creationId xmlns:p14="http://schemas.microsoft.com/office/powerpoint/2010/main" val="47282578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“Product”</a:t>
            </a:r>
          </a:p>
        </p:txBody>
      </p:sp>
    </p:spTree>
    <p:extLst>
      <p:ext uri="{BB962C8B-B14F-4D97-AF65-F5344CB8AC3E}">
        <p14:creationId xmlns:p14="http://schemas.microsoft.com/office/powerpoint/2010/main" val="33510168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“Supplier”</a:t>
            </a:r>
          </a:p>
        </p:txBody>
      </p:sp>
    </p:spTree>
    <p:extLst>
      <p:ext uri="{BB962C8B-B14F-4D97-AF65-F5344CB8AC3E}">
        <p14:creationId xmlns:p14="http://schemas.microsoft.com/office/powerpoint/2010/main" val="40040408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“Degree of quality”</a:t>
            </a:r>
          </a:p>
        </p:txBody>
      </p:sp>
    </p:spTree>
    <p:extLst>
      <p:ext uri="{BB962C8B-B14F-4D97-AF65-F5344CB8AC3E}">
        <p14:creationId xmlns:p14="http://schemas.microsoft.com/office/powerpoint/2010/main" val="9149394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“Number of products”</a:t>
            </a:r>
          </a:p>
        </p:txBody>
      </p:sp>
    </p:spTree>
    <p:extLst>
      <p:ext uri="{BB962C8B-B14F-4D97-AF65-F5344CB8AC3E}">
        <p14:creationId xmlns:p14="http://schemas.microsoft.com/office/powerpoint/2010/main" val="35244186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“Quality issue”</a:t>
            </a:r>
          </a:p>
        </p:txBody>
      </p:sp>
    </p:spTree>
    <p:extLst>
      <p:ext uri="{BB962C8B-B14F-4D97-AF65-F5344CB8AC3E}">
        <p14:creationId xmlns:p14="http://schemas.microsoft.com/office/powerpoint/2010/main" val="34402917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“Number of suppliers”</a:t>
            </a:r>
          </a:p>
        </p:txBody>
      </p:sp>
    </p:spTree>
    <p:extLst>
      <p:ext uri="{BB962C8B-B14F-4D97-AF65-F5344CB8AC3E}">
        <p14:creationId xmlns:p14="http://schemas.microsoft.com/office/powerpoint/2010/main" val="26337321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hlinkClick r:id="rId4" action="ppaction://hlinksldjump" highlightClick="1"/>
            <a:extLst>
              <a:ext uri="{FF2B5EF4-FFF2-40B4-BE49-F238E27FC236}">
                <a16:creationId xmlns:a16="http://schemas.microsoft.com/office/drawing/2014/main" id="{D6C0BF2C-2A35-44C7-B130-A5108F99A7BC}"/>
              </a:ext>
            </a:extLst>
          </p:cNvPr>
          <p:cNvSpPr txBox="1"/>
          <p:nvPr/>
        </p:nvSpPr>
        <p:spPr>
          <a:xfrm>
            <a:off x="7312761" y="5619195"/>
            <a:ext cx="3020205" cy="369332"/>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dirty="0">
                <a:latin typeface="+mj-lt"/>
              </a:rPr>
              <a:t>See</a:t>
            </a:r>
            <a:r>
              <a:rPr lang="en-US" dirty="0">
                <a:latin typeface="+mj-lt"/>
              </a:rPr>
              <a:t> most popular questions</a:t>
            </a:r>
          </a:p>
        </p:txBody>
      </p:sp>
      <p:sp>
        <p:nvSpPr>
          <p:cNvPr id="7" name="ZoneTexte 5">
            <a:hlinkClick r:id="rId5" action="ppaction://hlinksldjump" highlightClick="1"/>
            <a:extLst>
              <a:ext uri="{FF2B5EF4-FFF2-40B4-BE49-F238E27FC236}">
                <a16:creationId xmlns:a16="http://schemas.microsoft.com/office/drawing/2014/main" id="{7D87ECAC-64FF-4F1F-904F-7DC01C4ABE20}"/>
              </a:ext>
            </a:extLst>
          </p:cNvPr>
          <p:cNvSpPr txBox="1"/>
          <p:nvPr/>
        </p:nvSpPr>
        <p:spPr>
          <a:xfrm>
            <a:off x="9016918" y="6095380"/>
            <a:ext cx="1316048" cy="369332"/>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dirty="0">
                <a:latin typeface="+mj-lt"/>
              </a:rPr>
              <a:t>Go back</a:t>
            </a:r>
            <a:endParaRPr lang="en-US" dirty="0">
              <a:latin typeface="+mj-lt"/>
            </a:endParaRPr>
          </a:p>
        </p:txBody>
      </p:sp>
      <p:pic>
        <p:nvPicPr>
          <p:cNvPr id="1036" name="Picture 12" descr=" send button png  -  Close Button Camera Button Send Button">
            <a:hlinkClick r:id="rId6" action="ppaction://hlinksldjump"/>
            <a:extLst>
              <a:ext uri="{FF2B5EF4-FFF2-40B4-BE49-F238E27FC236}">
                <a16:creationId xmlns:a16="http://schemas.microsoft.com/office/drawing/2014/main" id="{2F2DA08A-E256-4A45-B6E8-A19A614144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3901" y="4754449"/>
            <a:ext cx="738344" cy="54475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8BCF8703-C24D-4DE9-9094-0E3BAD95C0B7}"/>
              </a:ext>
            </a:extLst>
          </p:cNvPr>
          <p:cNvSpPr/>
          <p:nvPr/>
        </p:nvSpPr>
        <p:spPr>
          <a:xfrm>
            <a:off x="984101" y="1185463"/>
            <a:ext cx="1739434" cy="53518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What would you like to know?</a:t>
            </a:r>
            <a:endParaRPr lang="en-US" sz="1400" dirty="0">
              <a:solidFill>
                <a:schemeClr val="tx1"/>
              </a:solidFill>
            </a:endParaRPr>
          </a:p>
        </p:txBody>
      </p:sp>
    </p:spTree>
    <p:controls>
      <mc:AlternateContent xmlns:mc="http://schemas.openxmlformats.org/markup-compatibility/2006">
        <mc:Choice xmlns:v="urn:schemas-microsoft-com:vml" Requires="v">
          <p:control spid="1026" name="TextBox1" r:id="rId2" imgW="5113080" imgH="769680"/>
        </mc:Choice>
        <mc:Fallback>
          <p:control name="TextBox1" r:id="rId2" imgW="5113080" imgH="769680">
            <p:pic>
              <p:nvPicPr>
                <p:cNvPr id="5" name="TextBox1" descr="e.g. What is a star schema?">
                  <a:extLst>
                    <a:ext uri="{FF2B5EF4-FFF2-40B4-BE49-F238E27FC236}">
                      <a16:creationId xmlns:a16="http://schemas.microsoft.com/office/drawing/2014/main" id="{AF572787-AE25-464D-9573-520777F17432}"/>
                    </a:ext>
                  </a:extLst>
                </p:cNvPr>
                <p:cNvPicPr>
                  <a:picLocks/>
                </p:cNvPicPr>
                <p:nvPr/>
              </p:nvPicPr>
              <p:blipFill>
                <a:blip r:embed="rId8"/>
                <a:stretch>
                  <a:fillRect/>
                </a:stretch>
              </p:blipFill>
              <p:spPr>
                <a:xfrm>
                  <a:off x="915275" y="4530623"/>
                  <a:ext cx="5112826" cy="768580"/>
                </a:xfrm>
                <a:prstGeom prst="rect">
                  <a:avLst/>
                </a:prstGeom>
              </p:spPr>
            </p:pic>
          </p:control>
        </mc:Fallback>
      </mc:AlternateContent>
    </p:controls>
    <p:extLst>
      <p:ext uri="{BB962C8B-B14F-4D97-AF65-F5344CB8AC3E}">
        <p14:creationId xmlns:p14="http://schemas.microsoft.com/office/powerpoint/2010/main" val="42339010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That’s right!</a:t>
            </a:r>
            <a:br>
              <a:rPr lang="en-GB" sz="2800" dirty="0"/>
            </a:br>
            <a:endParaRPr lang="en-US" sz="2800" dirty="0"/>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2"/>
                  <a:srcRect/>
                  <a:tile tx="6350" ty="-127000" sx="65000" sy="64000" flip="none" algn="tl"/>
                </a:blipFill>
                <a:latin typeface="+mj-lt"/>
                <a:ea typeface="+mj-ea"/>
                <a:cs typeface="+mj-cs"/>
              </a:rPr>
              <a:t>You’ve chosen: “Number of quality issues”</a:t>
            </a:r>
          </a:p>
        </p:txBody>
      </p:sp>
      <p:sp>
        <p:nvSpPr>
          <p:cNvPr id="6" name="ZoneTexte 5">
            <a:hlinkClick r:id="rId3" action="ppaction://hlinksldjump"/>
            <a:extLst>
              <a:ext uri="{FF2B5EF4-FFF2-40B4-BE49-F238E27FC236}">
                <a16:creationId xmlns:a16="http://schemas.microsoft.com/office/drawing/2014/main" id="{24FA15F5-4359-430E-B34C-A39202F171B1}"/>
              </a:ext>
            </a:extLst>
          </p:cNvPr>
          <p:cNvSpPr txBox="1"/>
          <p:nvPr/>
        </p:nvSpPr>
        <p:spPr>
          <a:xfrm>
            <a:off x="6978832" y="5393939"/>
            <a:ext cx="820055"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E</a:t>
            </a:r>
            <a:r>
              <a:rPr lang="en-US" sz="2800" dirty="0" err="1"/>
              <a:t>xit</a:t>
            </a:r>
            <a:endParaRPr lang="en-US" sz="2800" dirty="0"/>
          </a:p>
        </p:txBody>
      </p:sp>
      <p:sp>
        <p:nvSpPr>
          <p:cNvPr id="14" name="ZoneTexte 5">
            <a:hlinkClick r:id="rId4" action="ppaction://hlinksldjump"/>
            <a:extLst>
              <a:ext uri="{FF2B5EF4-FFF2-40B4-BE49-F238E27FC236}">
                <a16:creationId xmlns:a16="http://schemas.microsoft.com/office/drawing/2014/main" id="{1AEC0BD7-37E6-4EFB-8D35-002741577D68}"/>
              </a:ext>
            </a:extLst>
          </p:cNvPr>
          <p:cNvSpPr txBox="1"/>
          <p:nvPr/>
        </p:nvSpPr>
        <p:spPr>
          <a:xfrm>
            <a:off x="2457632" y="5393939"/>
            <a:ext cx="2049054"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Continue</a:t>
            </a:r>
            <a:endParaRPr lang="en-US" sz="2800" dirty="0"/>
          </a:p>
        </p:txBody>
      </p:sp>
    </p:spTree>
    <p:extLst>
      <p:ext uri="{BB962C8B-B14F-4D97-AF65-F5344CB8AC3E}">
        <p14:creationId xmlns:p14="http://schemas.microsoft.com/office/powerpoint/2010/main" val="10703845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normAutofit fontScale="90000"/>
          </a:bodyPr>
          <a:lstStyle/>
          <a:p>
            <a:r>
              <a:rPr lang="en-GB" sz="2800" dirty="0"/>
              <a:t>Now f</a:t>
            </a:r>
            <a:r>
              <a:rPr lang="en-US" sz="2800" dirty="0"/>
              <a:t>or the same question "Which supplier delivers products with the most quality issues?" Task: translate this into a query "show me X per/by Y". Which of the following variables is your Y?</a:t>
            </a:r>
            <a:br>
              <a:rPr lang="en-GB" sz="2800" dirty="0"/>
            </a:br>
            <a:br>
              <a:rPr lang="en-GB" sz="2800" dirty="0"/>
            </a:br>
            <a:endParaRPr lang="en-US" sz="2800" dirty="0"/>
          </a:p>
        </p:txBody>
      </p:sp>
      <p:sp>
        <p:nvSpPr>
          <p:cNvPr id="7" name="ZoneTexte 5">
            <a:hlinkClick r:id="rId2" action="ppaction://hlinksldjump"/>
            <a:extLst>
              <a:ext uri="{FF2B5EF4-FFF2-40B4-BE49-F238E27FC236}">
                <a16:creationId xmlns:a16="http://schemas.microsoft.com/office/drawing/2014/main" id="{7A4ADF86-5404-47C9-B736-611AD015B860}"/>
              </a:ext>
            </a:extLst>
          </p:cNvPr>
          <p:cNvSpPr txBox="1"/>
          <p:nvPr/>
        </p:nvSpPr>
        <p:spPr>
          <a:xfrm>
            <a:off x="1051560" y="5514471"/>
            <a:ext cx="3156857"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Degree of quality</a:t>
            </a:r>
          </a:p>
        </p:txBody>
      </p:sp>
      <p:sp>
        <p:nvSpPr>
          <p:cNvPr id="8" name="ZoneTexte 5">
            <a:hlinkClick r:id="rId3" action="ppaction://hlinksldjump"/>
            <a:extLst>
              <a:ext uri="{FF2B5EF4-FFF2-40B4-BE49-F238E27FC236}">
                <a16:creationId xmlns:a16="http://schemas.microsoft.com/office/drawing/2014/main" id="{C2B33307-377A-4F0B-91A0-4076D41BC5C3}"/>
              </a:ext>
            </a:extLst>
          </p:cNvPr>
          <p:cNvSpPr txBox="1"/>
          <p:nvPr/>
        </p:nvSpPr>
        <p:spPr>
          <a:xfrm>
            <a:off x="1051560" y="4991251"/>
            <a:ext cx="1523999"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Supplier</a:t>
            </a:r>
          </a:p>
        </p:txBody>
      </p:sp>
      <p:sp>
        <p:nvSpPr>
          <p:cNvPr id="9" name="ZoneTexte 5">
            <a:hlinkClick r:id="rId4" action="ppaction://hlinksldjump"/>
            <a:extLst>
              <a:ext uri="{FF2B5EF4-FFF2-40B4-BE49-F238E27FC236}">
                <a16:creationId xmlns:a16="http://schemas.microsoft.com/office/drawing/2014/main" id="{41F87BEF-1EB0-4FA2-8CBB-FF9B43528AFE}"/>
              </a:ext>
            </a:extLst>
          </p:cNvPr>
          <p:cNvSpPr txBox="1"/>
          <p:nvPr/>
        </p:nvSpPr>
        <p:spPr>
          <a:xfrm>
            <a:off x="1051560" y="4468031"/>
            <a:ext cx="1436913"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P</a:t>
            </a:r>
            <a:r>
              <a:rPr lang="en-US" sz="2800" dirty="0" err="1"/>
              <a:t>roduct</a:t>
            </a:r>
            <a:endParaRPr lang="en-US" sz="2800" dirty="0"/>
          </a:p>
        </p:txBody>
      </p:sp>
      <p:sp>
        <p:nvSpPr>
          <p:cNvPr id="10" name="ZoneTexte 5">
            <a:hlinkClick r:id="rId5" action="ppaction://hlinksldjump"/>
            <a:extLst>
              <a:ext uri="{FF2B5EF4-FFF2-40B4-BE49-F238E27FC236}">
                <a16:creationId xmlns:a16="http://schemas.microsoft.com/office/drawing/2014/main" id="{4E0868F8-7958-4717-B3AB-9BC9005BA135}"/>
              </a:ext>
            </a:extLst>
          </p:cNvPr>
          <p:cNvSpPr txBox="1"/>
          <p:nvPr/>
        </p:nvSpPr>
        <p:spPr>
          <a:xfrm>
            <a:off x="1051560" y="6029476"/>
            <a:ext cx="4376783"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Number of quality issues</a:t>
            </a:r>
          </a:p>
        </p:txBody>
      </p:sp>
      <p:sp>
        <p:nvSpPr>
          <p:cNvPr id="11" name="ZoneTexte 5">
            <a:hlinkClick r:id="rId6" action="ppaction://hlinksldjump"/>
            <a:extLst>
              <a:ext uri="{FF2B5EF4-FFF2-40B4-BE49-F238E27FC236}">
                <a16:creationId xmlns:a16="http://schemas.microsoft.com/office/drawing/2014/main" id="{3F5F8643-4C36-496F-AA6A-113DB0AD90E8}"/>
              </a:ext>
            </a:extLst>
          </p:cNvPr>
          <p:cNvSpPr txBox="1"/>
          <p:nvPr/>
        </p:nvSpPr>
        <p:spPr>
          <a:xfrm>
            <a:off x="5784306" y="4976611"/>
            <a:ext cx="2272211"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Quality issue</a:t>
            </a:r>
            <a:endParaRPr lang="en-US" sz="2800" dirty="0"/>
          </a:p>
        </p:txBody>
      </p:sp>
      <p:sp>
        <p:nvSpPr>
          <p:cNvPr id="12" name="ZoneTexte 5">
            <a:hlinkClick r:id="rId7" action="ppaction://hlinksldjump"/>
            <a:extLst>
              <a:ext uri="{FF2B5EF4-FFF2-40B4-BE49-F238E27FC236}">
                <a16:creationId xmlns:a16="http://schemas.microsoft.com/office/drawing/2014/main" id="{88629FB3-2806-4AE4-900F-1A18435E6949}"/>
              </a:ext>
            </a:extLst>
          </p:cNvPr>
          <p:cNvSpPr txBox="1"/>
          <p:nvPr/>
        </p:nvSpPr>
        <p:spPr>
          <a:xfrm>
            <a:off x="5784306" y="4459816"/>
            <a:ext cx="3372032"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Number of products</a:t>
            </a:r>
            <a:endParaRPr lang="en-US" sz="2800" dirty="0"/>
          </a:p>
        </p:txBody>
      </p:sp>
      <p:sp>
        <p:nvSpPr>
          <p:cNvPr id="13" name="ZoneTexte 5">
            <a:hlinkClick r:id="rId8" action="ppaction://hlinksldjump"/>
            <a:extLst>
              <a:ext uri="{FF2B5EF4-FFF2-40B4-BE49-F238E27FC236}">
                <a16:creationId xmlns:a16="http://schemas.microsoft.com/office/drawing/2014/main" id="{4BF8D813-D2D0-4D4B-A8AD-BF094C0B2063}"/>
              </a:ext>
            </a:extLst>
          </p:cNvPr>
          <p:cNvSpPr txBox="1"/>
          <p:nvPr/>
        </p:nvSpPr>
        <p:spPr>
          <a:xfrm>
            <a:off x="5784306" y="5514471"/>
            <a:ext cx="354838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Number of suppliers</a:t>
            </a:r>
            <a:endParaRPr lang="en-US" sz="2800" dirty="0"/>
          </a:p>
        </p:txBody>
      </p:sp>
    </p:spTree>
    <p:extLst>
      <p:ext uri="{BB962C8B-B14F-4D97-AF65-F5344CB8AC3E}">
        <p14:creationId xmlns:p14="http://schemas.microsoft.com/office/powerpoint/2010/main" val="28943762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“Product”</a:t>
            </a:r>
          </a:p>
        </p:txBody>
      </p:sp>
    </p:spTree>
    <p:extLst>
      <p:ext uri="{BB962C8B-B14F-4D97-AF65-F5344CB8AC3E}">
        <p14:creationId xmlns:p14="http://schemas.microsoft.com/office/powerpoint/2010/main" val="28269968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That’s right!</a:t>
            </a:r>
            <a:endParaRPr lang="en-US" sz="2800" dirty="0"/>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2"/>
                  <a:srcRect/>
                  <a:tile tx="6350" ty="-127000" sx="65000" sy="64000" flip="none" algn="tl"/>
                </a:blipFill>
                <a:latin typeface="+mj-lt"/>
                <a:ea typeface="+mj-ea"/>
                <a:cs typeface="+mj-cs"/>
              </a:rPr>
              <a:t>You’ve chosen: “Supplier”</a:t>
            </a:r>
          </a:p>
        </p:txBody>
      </p:sp>
      <p:sp>
        <p:nvSpPr>
          <p:cNvPr id="6" name="ZoneTexte 5">
            <a:hlinkClick r:id="rId3" action="ppaction://hlinksldjump"/>
            <a:extLst>
              <a:ext uri="{FF2B5EF4-FFF2-40B4-BE49-F238E27FC236}">
                <a16:creationId xmlns:a16="http://schemas.microsoft.com/office/drawing/2014/main" id="{08B596F7-ADA7-4B21-8366-9FFDD40AEA48}"/>
              </a:ext>
            </a:extLst>
          </p:cNvPr>
          <p:cNvSpPr txBox="1"/>
          <p:nvPr/>
        </p:nvSpPr>
        <p:spPr>
          <a:xfrm>
            <a:off x="7680962" y="5292231"/>
            <a:ext cx="820055"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E</a:t>
            </a:r>
            <a:r>
              <a:rPr lang="en-US" sz="2800" dirty="0" err="1"/>
              <a:t>xit</a:t>
            </a:r>
            <a:endParaRPr lang="en-US" sz="2800" dirty="0"/>
          </a:p>
        </p:txBody>
      </p:sp>
      <p:sp>
        <p:nvSpPr>
          <p:cNvPr id="7" name="ZoneTexte 5">
            <a:hlinkClick r:id="rId4" action="ppaction://hlinksldjump"/>
            <a:extLst>
              <a:ext uri="{FF2B5EF4-FFF2-40B4-BE49-F238E27FC236}">
                <a16:creationId xmlns:a16="http://schemas.microsoft.com/office/drawing/2014/main" id="{09B781F1-558A-41F8-BE25-92730ED5CAFC}"/>
              </a:ext>
            </a:extLst>
          </p:cNvPr>
          <p:cNvSpPr txBox="1"/>
          <p:nvPr/>
        </p:nvSpPr>
        <p:spPr>
          <a:xfrm>
            <a:off x="3188791" y="5282408"/>
            <a:ext cx="1978295"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Learn Why</a:t>
            </a:r>
            <a:endParaRPr lang="en-US" sz="2800" dirty="0"/>
          </a:p>
        </p:txBody>
      </p:sp>
    </p:spTree>
    <p:extLst>
      <p:ext uri="{BB962C8B-B14F-4D97-AF65-F5344CB8AC3E}">
        <p14:creationId xmlns:p14="http://schemas.microsoft.com/office/powerpoint/2010/main" val="309332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“Degree of quality”</a:t>
            </a:r>
          </a:p>
        </p:txBody>
      </p:sp>
    </p:spTree>
    <p:extLst>
      <p:ext uri="{BB962C8B-B14F-4D97-AF65-F5344CB8AC3E}">
        <p14:creationId xmlns:p14="http://schemas.microsoft.com/office/powerpoint/2010/main" val="40266416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“Number of quality issues”</a:t>
            </a:r>
          </a:p>
        </p:txBody>
      </p:sp>
    </p:spTree>
    <p:extLst>
      <p:ext uri="{BB962C8B-B14F-4D97-AF65-F5344CB8AC3E}">
        <p14:creationId xmlns:p14="http://schemas.microsoft.com/office/powerpoint/2010/main" val="184578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“Number of products”</a:t>
            </a:r>
          </a:p>
        </p:txBody>
      </p:sp>
    </p:spTree>
    <p:extLst>
      <p:ext uri="{BB962C8B-B14F-4D97-AF65-F5344CB8AC3E}">
        <p14:creationId xmlns:p14="http://schemas.microsoft.com/office/powerpoint/2010/main" val="4143908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“Quality issue”</a:t>
            </a:r>
          </a:p>
        </p:txBody>
      </p:sp>
    </p:spTree>
    <p:extLst>
      <p:ext uri="{BB962C8B-B14F-4D97-AF65-F5344CB8AC3E}">
        <p14:creationId xmlns:p14="http://schemas.microsoft.com/office/powerpoint/2010/main" val="9358297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A1D-E24C-4A85-B431-81161B715000}"/>
              </a:ext>
            </a:extLst>
          </p:cNvPr>
          <p:cNvSpPr>
            <a:spLocks noGrp="1"/>
          </p:cNvSpPr>
          <p:nvPr>
            <p:ph type="ctrTitle" idx="4294967295"/>
          </p:nvPr>
        </p:nvSpPr>
        <p:spPr>
          <a:xfrm>
            <a:off x="981127" y="1111274"/>
            <a:ext cx="10088949" cy="2160000"/>
          </a:xfrm>
        </p:spPr>
        <p:txBody>
          <a:bodyPr/>
          <a:lstStyle/>
          <a:p>
            <a:r>
              <a:rPr lang="en-GB" sz="2800" dirty="0"/>
              <a:t>Unfortunately that’s false. Please try again.</a:t>
            </a:r>
            <a:endParaRPr lang="en-US" sz="2800" dirty="0"/>
          </a:p>
        </p:txBody>
      </p:sp>
      <p:sp>
        <p:nvSpPr>
          <p:cNvPr id="4" name="ZoneTexte 5">
            <a:hlinkClick r:id="rId2" action="ppaction://hlinksldjump"/>
            <a:extLst>
              <a:ext uri="{FF2B5EF4-FFF2-40B4-BE49-F238E27FC236}">
                <a16:creationId xmlns:a16="http://schemas.microsoft.com/office/drawing/2014/main" id="{B5C81138-05A3-4C49-87AC-C86E2D829572}"/>
              </a:ext>
            </a:extLst>
          </p:cNvPr>
          <p:cNvSpPr txBox="1"/>
          <p:nvPr/>
        </p:nvSpPr>
        <p:spPr>
          <a:xfrm>
            <a:off x="3229430" y="5287539"/>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Try again</a:t>
            </a:r>
          </a:p>
        </p:txBody>
      </p:sp>
      <p:sp>
        <p:nvSpPr>
          <p:cNvPr id="5" name="ZoneTexte 9">
            <a:hlinkClick r:id="" action="ppaction://noaction" highlightClick="1"/>
            <a:extLst>
              <a:ext uri="{FF2B5EF4-FFF2-40B4-BE49-F238E27FC236}">
                <a16:creationId xmlns:a16="http://schemas.microsoft.com/office/drawing/2014/main" id="{411C257B-FDB3-4DE7-94BC-7B15EE4A2EBA}"/>
              </a:ext>
            </a:extLst>
          </p:cNvPr>
          <p:cNvSpPr txBox="1"/>
          <p:nvPr/>
        </p:nvSpPr>
        <p:spPr>
          <a:xfrm>
            <a:off x="1557410" y="345929"/>
            <a:ext cx="9077180"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3"/>
                  <a:srcRect/>
                  <a:tile tx="6350" ty="-127000" sx="65000" sy="64000" flip="none" algn="tl"/>
                </a:blipFill>
                <a:latin typeface="+mj-lt"/>
                <a:ea typeface="+mj-ea"/>
                <a:cs typeface="+mj-cs"/>
              </a:rPr>
              <a:t>You’ve chosen: “Number of suppliers”</a:t>
            </a:r>
          </a:p>
        </p:txBody>
      </p:sp>
    </p:spTree>
    <p:extLst>
      <p:ext uri="{BB962C8B-B14F-4D97-AF65-F5344CB8AC3E}">
        <p14:creationId xmlns:p14="http://schemas.microsoft.com/office/powerpoint/2010/main" val="36222622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25DD3-DB6E-443C-B814-BDABA07D3D24}"/>
              </a:ext>
            </a:extLst>
          </p:cNvPr>
          <p:cNvSpPr>
            <a:spLocks noGrp="1"/>
          </p:cNvSpPr>
          <p:nvPr>
            <p:ph type="title"/>
          </p:nvPr>
        </p:nvSpPr>
        <p:spPr/>
        <p:txBody>
          <a:bodyPr/>
          <a:lstStyle/>
          <a:p>
            <a:r>
              <a:rPr lang="en-US" dirty="0"/>
              <a:t>Additional note</a:t>
            </a:r>
          </a:p>
        </p:txBody>
      </p:sp>
      <p:sp>
        <p:nvSpPr>
          <p:cNvPr id="3" name="Espace réservé du contenu 2">
            <a:extLst>
              <a:ext uri="{FF2B5EF4-FFF2-40B4-BE49-F238E27FC236}">
                <a16:creationId xmlns:a16="http://schemas.microsoft.com/office/drawing/2014/main" id="{311694D7-A914-4B40-8A9E-F28F72B0456C}"/>
              </a:ext>
            </a:extLst>
          </p:cNvPr>
          <p:cNvSpPr>
            <a:spLocks noGrp="1"/>
          </p:cNvSpPr>
          <p:nvPr>
            <p:ph idx="1"/>
          </p:nvPr>
        </p:nvSpPr>
        <p:spPr>
          <a:xfrm>
            <a:off x="838200" y="725129"/>
            <a:ext cx="6711696" cy="5020056"/>
          </a:xfrm>
        </p:spPr>
        <p:txBody>
          <a:bodyPr>
            <a:normAutofit/>
          </a:bodyPr>
          <a:lstStyle/>
          <a:p>
            <a:pPr>
              <a:buFont typeface="Wingdings" panose="05000000000000000000" pitchFamily="2" charset="2"/>
              <a:buChar char="ü"/>
            </a:pPr>
            <a:r>
              <a:rPr lang="en-GB" dirty="0"/>
              <a:t> The query translates into: show me number of quality issues (X) per supplier (Y). X is the dependent variable and Y the independent.</a:t>
            </a:r>
          </a:p>
          <a:p>
            <a:pPr>
              <a:buFont typeface="Wingdings" panose="05000000000000000000" pitchFamily="2" charset="2"/>
              <a:buChar char="ü"/>
            </a:pPr>
            <a:endParaRPr lang="en-GB" dirty="0"/>
          </a:p>
          <a:p>
            <a:pPr marL="0" indent="0">
              <a:buNone/>
            </a:pPr>
            <a:r>
              <a:rPr lang="en-US" dirty="0"/>
              <a:t>Typical analytical questions can often be decomposed into a numerical variable (X), which is counted or summed up along the values of one or more categorical variables (Y)</a:t>
            </a:r>
            <a:endParaRPr lang="en-GB" dirty="0"/>
          </a:p>
        </p:txBody>
      </p:sp>
      <p:sp>
        <p:nvSpPr>
          <p:cNvPr id="4" name="Espace réservé du texte 3">
            <a:extLst>
              <a:ext uri="{FF2B5EF4-FFF2-40B4-BE49-F238E27FC236}">
                <a16:creationId xmlns:a16="http://schemas.microsoft.com/office/drawing/2014/main" id="{3932DAA2-722F-49BB-957E-60BCC15CD7E0}"/>
              </a:ext>
            </a:extLst>
          </p:cNvPr>
          <p:cNvSpPr>
            <a:spLocks noGrp="1"/>
          </p:cNvSpPr>
          <p:nvPr>
            <p:ph type="body" sz="half" idx="2"/>
          </p:nvPr>
        </p:nvSpPr>
        <p:spPr/>
        <p:txBody>
          <a:bodyPr>
            <a:normAutofit/>
          </a:bodyPr>
          <a:lstStyle/>
          <a:p>
            <a:r>
              <a:rPr lang="en-US" dirty="0"/>
              <a:t>For more information read “A short primer of multidimensional modeling” on </a:t>
            </a:r>
            <a:r>
              <a:rPr lang="en-US" dirty="0" err="1"/>
              <a:t>moodle</a:t>
            </a:r>
            <a:r>
              <a:rPr lang="en-US" dirty="0"/>
              <a:t>.</a:t>
            </a:r>
          </a:p>
        </p:txBody>
      </p:sp>
      <p:sp>
        <p:nvSpPr>
          <p:cNvPr id="7" name="Titre 1">
            <a:extLst>
              <a:ext uri="{FF2B5EF4-FFF2-40B4-BE49-F238E27FC236}">
                <a16:creationId xmlns:a16="http://schemas.microsoft.com/office/drawing/2014/main" id="{4CF13629-0FCE-4FF4-8207-FDCF0055D3B1}"/>
              </a:ext>
            </a:extLst>
          </p:cNvPr>
          <p:cNvSpPr txBox="1">
            <a:spLocks/>
          </p:cNvSpPr>
          <p:nvPr/>
        </p:nvSpPr>
        <p:spPr>
          <a:xfrm>
            <a:off x="0" y="0"/>
            <a:ext cx="8549640" cy="385807"/>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3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GB" dirty="0"/>
              <a:t>Learn Why: X and Y</a:t>
            </a:r>
            <a:endParaRPr lang="en-US" dirty="0"/>
          </a:p>
        </p:txBody>
      </p:sp>
      <p:sp>
        <p:nvSpPr>
          <p:cNvPr id="9" name="ZoneTexte 5">
            <a:hlinkClick r:id="rId3" action="ppaction://hlinksldjump"/>
            <a:extLst>
              <a:ext uri="{FF2B5EF4-FFF2-40B4-BE49-F238E27FC236}">
                <a16:creationId xmlns:a16="http://schemas.microsoft.com/office/drawing/2014/main" id="{DD4DEBA0-6DD3-4457-A264-B8A568727BDC}"/>
              </a:ext>
            </a:extLst>
          </p:cNvPr>
          <p:cNvSpPr txBox="1"/>
          <p:nvPr/>
        </p:nvSpPr>
        <p:spPr>
          <a:xfrm>
            <a:off x="8644710" y="6148682"/>
            <a:ext cx="1689461"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E</a:t>
            </a:r>
            <a:r>
              <a:rPr lang="en-US" sz="2800" dirty="0" err="1"/>
              <a:t>xit</a:t>
            </a:r>
            <a:r>
              <a:rPr lang="en-US" sz="2800" dirty="0"/>
              <a:t> quiz</a:t>
            </a:r>
          </a:p>
        </p:txBody>
      </p:sp>
    </p:spTree>
    <p:extLst>
      <p:ext uri="{BB962C8B-B14F-4D97-AF65-F5344CB8AC3E}">
        <p14:creationId xmlns:p14="http://schemas.microsoft.com/office/powerpoint/2010/main" val="14641378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5">
            <a:hlinkClick r:id="rId4" action="ppaction://hlinksldjump" highlightClick="1"/>
            <a:extLst>
              <a:ext uri="{FF2B5EF4-FFF2-40B4-BE49-F238E27FC236}">
                <a16:creationId xmlns:a16="http://schemas.microsoft.com/office/drawing/2014/main" id="{90D0655E-B136-4B02-9B4D-3D98C7FB92F1}"/>
              </a:ext>
            </a:extLst>
          </p:cNvPr>
          <p:cNvSpPr txBox="1"/>
          <p:nvPr/>
        </p:nvSpPr>
        <p:spPr>
          <a:xfrm>
            <a:off x="7312761" y="5619195"/>
            <a:ext cx="3020205" cy="369332"/>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dirty="0">
                <a:latin typeface="+mj-lt"/>
              </a:rPr>
              <a:t>See</a:t>
            </a:r>
            <a:r>
              <a:rPr lang="en-US" dirty="0">
                <a:latin typeface="+mj-lt"/>
              </a:rPr>
              <a:t> most popular questions</a:t>
            </a:r>
          </a:p>
        </p:txBody>
      </p:sp>
      <p:sp>
        <p:nvSpPr>
          <p:cNvPr id="6" name="ZoneTexte 5">
            <a:hlinkClick r:id="rId5" action="ppaction://hlinksldjump" highlightClick="1"/>
            <a:extLst>
              <a:ext uri="{FF2B5EF4-FFF2-40B4-BE49-F238E27FC236}">
                <a16:creationId xmlns:a16="http://schemas.microsoft.com/office/drawing/2014/main" id="{56965624-2C75-41E2-91FF-45502786F909}"/>
              </a:ext>
            </a:extLst>
          </p:cNvPr>
          <p:cNvSpPr txBox="1"/>
          <p:nvPr/>
        </p:nvSpPr>
        <p:spPr>
          <a:xfrm>
            <a:off x="9016918" y="6095380"/>
            <a:ext cx="1316048" cy="369332"/>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dirty="0">
                <a:latin typeface="+mj-lt"/>
              </a:rPr>
              <a:t>Go back</a:t>
            </a:r>
            <a:endParaRPr lang="en-US" dirty="0">
              <a:latin typeface="+mj-lt"/>
            </a:endParaRPr>
          </a:p>
        </p:txBody>
      </p:sp>
      <p:sp>
        <p:nvSpPr>
          <p:cNvPr id="8" name="Rectangle: Rounded Corners 7">
            <a:extLst>
              <a:ext uri="{FF2B5EF4-FFF2-40B4-BE49-F238E27FC236}">
                <a16:creationId xmlns:a16="http://schemas.microsoft.com/office/drawing/2014/main" id="{0734D122-5AE2-42BC-8D7E-7B8445050AC9}"/>
              </a:ext>
            </a:extLst>
          </p:cNvPr>
          <p:cNvSpPr/>
          <p:nvPr/>
        </p:nvSpPr>
        <p:spPr>
          <a:xfrm>
            <a:off x="984101" y="1185463"/>
            <a:ext cx="1739434" cy="53518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What would you like to know?</a:t>
            </a:r>
            <a:endParaRPr lang="en-US" sz="1400" dirty="0">
              <a:solidFill>
                <a:schemeClr val="tx1"/>
              </a:solidFill>
            </a:endParaRPr>
          </a:p>
        </p:txBody>
      </p:sp>
      <p:sp>
        <p:nvSpPr>
          <p:cNvPr id="10" name="Rectangle: Rounded Corners 9">
            <a:extLst>
              <a:ext uri="{FF2B5EF4-FFF2-40B4-BE49-F238E27FC236}">
                <a16:creationId xmlns:a16="http://schemas.microsoft.com/office/drawing/2014/main" id="{5AD247AE-9225-49DF-AE29-5241C1D26C00}"/>
              </a:ext>
            </a:extLst>
          </p:cNvPr>
          <p:cNvSpPr/>
          <p:nvPr/>
        </p:nvSpPr>
        <p:spPr>
          <a:xfrm>
            <a:off x="2601971" y="1900350"/>
            <a:ext cx="1739434" cy="535182"/>
          </a:xfrm>
          <a:prstGeom prst="round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Rectangle: Rounded Corners 10">
            <a:extLst>
              <a:ext uri="{FF2B5EF4-FFF2-40B4-BE49-F238E27FC236}">
                <a16:creationId xmlns:a16="http://schemas.microsoft.com/office/drawing/2014/main" id="{907BB93E-CF98-4CDD-8D9D-44B0A3EA8661}"/>
              </a:ext>
            </a:extLst>
          </p:cNvPr>
          <p:cNvSpPr/>
          <p:nvPr/>
        </p:nvSpPr>
        <p:spPr>
          <a:xfrm>
            <a:off x="862536" y="2500599"/>
            <a:ext cx="1739434" cy="53518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a:t>
            </a:r>
            <a:endParaRPr lang="en-US" sz="1400" dirty="0">
              <a:solidFill>
                <a:schemeClr val="tx1"/>
              </a:solidFill>
            </a:endParaRPr>
          </a:p>
        </p:txBody>
      </p:sp>
      <p:pic>
        <p:nvPicPr>
          <p:cNvPr id="12" name="Picture 12" descr=" send button png  -  Close Button Camera Button Send Button">
            <a:extLst>
              <a:ext uri="{FF2B5EF4-FFF2-40B4-BE49-F238E27FC236}">
                <a16:creationId xmlns:a16="http://schemas.microsoft.com/office/drawing/2014/main" id="{1A219A58-C7E9-489E-8CEF-4FA8200590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3901" y="4754449"/>
            <a:ext cx="738344" cy="544754"/>
          </a:xfrm>
          <a:prstGeom prst="rect">
            <a:avLst/>
          </a:prstGeom>
          <a:noFill/>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spid="2050" name="TextBox1" r:id="rId2" imgW="5113080" imgH="769680"/>
        </mc:Choice>
        <mc:Fallback>
          <p:control name="TextBox1" r:id="rId2" imgW="5113080" imgH="769680">
            <p:pic>
              <p:nvPicPr>
                <p:cNvPr id="9" name="TextBox1" descr="e.g. What is a star schema?">
                  <a:extLst>
                    <a:ext uri="{FF2B5EF4-FFF2-40B4-BE49-F238E27FC236}">
                      <a16:creationId xmlns:a16="http://schemas.microsoft.com/office/drawing/2014/main" id="{3D305D06-C902-461A-934C-83FE109F8CB9}"/>
                    </a:ext>
                  </a:extLst>
                </p:cNvPr>
                <p:cNvPicPr>
                  <a:picLocks/>
                </p:cNvPicPr>
                <p:nvPr/>
              </p:nvPicPr>
              <p:blipFill>
                <a:blip r:embed="rId7"/>
                <a:stretch>
                  <a:fillRect/>
                </a:stretch>
              </p:blipFill>
              <p:spPr>
                <a:xfrm>
                  <a:off x="915275" y="4530623"/>
                  <a:ext cx="5112826" cy="768580"/>
                </a:xfrm>
                <a:prstGeom prst="rect">
                  <a:avLst/>
                </a:prstGeom>
              </p:spPr>
            </p:pic>
          </p:control>
        </mc:Fallback>
      </mc:AlternateContent>
    </p:controls>
    <p:extLst>
      <p:ext uri="{BB962C8B-B14F-4D97-AF65-F5344CB8AC3E}">
        <p14:creationId xmlns:p14="http://schemas.microsoft.com/office/powerpoint/2010/main" val="4225623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CDC6-6DFE-43D3-9417-F58E57D54A05}"/>
              </a:ext>
            </a:extLst>
          </p:cNvPr>
          <p:cNvSpPr>
            <a:spLocks noGrp="1"/>
          </p:cNvSpPr>
          <p:nvPr>
            <p:ph type="ctrTitle" idx="4294967295"/>
          </p:nvPr>
        </p:nvSpPr>
        <p:spPr>
          <a:xfrm>
            <a:off x="981127" y="1111274"/>
            <a:ext cx="10088949" cy="2160000"/>
          </a:xfrm>
        </p:spPr>
        <p:txBody>
          <a:bodyPr/>
          <a:lstStyle/>
          <a:p>
            <a:r>
              <a:rPr lang="en-GB" dirty="0"/>
              <a:t>See you next time!</a:t>
            </a:r>
            <a:endParaRPr lang="en-US" dirty="0"/>
          </a:p>
        </p:txBody>
      </p:sp>
    </p:spTree>
    <p:extLst>
      <p:ext uri="{BB962C8B-B14F-4D97-AF65-F5344CB8AC3E}">
        <p14:creationId xmlns:p14="http://schemas.microsoft.com/office/powerpoint/2010/main" val="14713282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4B23-0629-41E5-9E6F-1508294AC8FC}"/>
              </a:ext>
            </a:extLst>
          </p:cNvPr>
          <p:cNvSpPr>
            <a:spLocks noGrp="1"/>
          </p:cNvSpPr>
          <p:nvPr>
            <p:ph type="title"/>
          </p:nvPr>
        </p:nvSpPr>
        <p:spPr/>
        <p:txBody>
          <a:bodyPr/>
          <a:lstStyle/>
          <a:p>
            <a:r>
              <a:rPr lang="en-GB" dirty="0"/>
              <a:t>Archive</a:t>
            </a:r>
            <a:endParaRPr lang="en-US" dirty="0"/>
          </a:p>
        </p:txBody>
      </p:sp>
      <p:sp>
        <p:nvSpPr>
          <p:cNvPr id="3" name="Text Placeholder 2">
            <a:extLst>
              <a:ext uri="{FF2B5EF4-FFF2-40B4-BE49-F238E27FC236}">
                <a16:creationId xmlns:a16="http://schemas.microsoft.com/office/drawing/2014/main" id="{F38522D4-F0E6-4E70-9B8A-33533F1100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12890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61A5-9307-4B17-9553-1419C5D378F4}"/>
              </a:ext>
            </a:extLst>
          </p:cNvPr>
          <p:cNvSpPr>
            <a:spLocks noGrp="1"/>
          </p:cNvSpPr>
          <p:nvPr>
            <p:ph type="ctrTitle" idx="4294967295"/>
          </p:nvPr>
        </p:nvSpPr>
        <p:spPr>
          <a:xfrm>
            <a:off x="981127" y="1111274"/>
            <a:ext cx="10088949" cy="2160000"/>
          </a:xfrm>
        </p:spPr>
        <p:txBody>
          <a:bodyPr>
            <a:normAutofit fontScale="90000"/>
          </a:bodyPr>
          <a:lstStyle/>
          <a:p>
            <a:r>
              <a:rPr lang="en-US" sz="1400" dirty="0"/>
              <a:t>In the newspaper from the previous question, the team lead has formulated the strategic goal “make the mobile app more innovative”. Consider the following alternative KPIs that have been proposed to measure achievement of this goal</a:t>
            </a:r>
            <a:br>
              <a:rPr lang="en-US" sz="1400" dirty="0"/>
            </a:br>
            <a:br>
              <a:rPr lang="en-US" sz="1400" dirty="0"/>
            </a:br>
            <a:r>
              <a:rPr lang="en-US" sz="1400" dirty="0"/>
              <a:t>KPI 1: number of app downloads after new release / number of app downloads before release</a:t>
            </a:r>
            <a:br>
              <a:rPr lang="en-US" sz="1400" dirty="0"/>
            </a:br>
            <a:br>
              <a:rPr lang="en-US" sz="1400" dirty="0"/>
            </a:br>
            <a:r>
              <a:rPr lang="en-US" sz="1400" dirty="0"/>
              <a:t>KPI 2: number of user sessions where a newly introduced feature has been used / total number of user sessions</a:t>
            </a:r>
            <a:br>
              <a:rPr lang="en-US" sz="1400" dirty="0"/>
            </a:br>
            <a:br>
              <a:rPr lang="en-US" sz="1400" dirty="0"/>
            </a:br>
            <a:r>
              <a:rPr lang="en-US" sz="1400" dirty="0"/>
              <a:t>KPI 3: absolute number of new features in the app</a:t>
            </a:r>
            <a:br>
              <a:rPr lang="en-US" sz="1400" dirty="0"/>
            </a:br>
            <a:r>
              <a:rPr lang="en-US" sz="1400" dirty="0"/>
              <a:t>KPI 4: absolute number of new features in the app that have been approved by the team lead</a:t>
            </a:r>
            <a:br>
              <a:rPr lang="en-US" sz="1400" dirty="0"/>
            </a:br>
            <a:br>
              <a:rPr lang="en-US" sz="1400" dirty="0"/>
            </a:br>
            <a:endParaRPr lang="en-US" sz="1400" dirty="0"/>
          </a:p>
        </p:txBody>
      </p:sp>
      <p:sp>
        <p:nvSpPr>
          <p:cNvPr id="3" name="Subtitle 2">
            <a:extLst>
              <a:ext uri="{FF2B5EF4-FFF2-40B4-BE49-F238E27FC236}">
                <a16:creationId xmlns:a16="http://schemas.microsoft.com/office/drawing/2014/main" id="{FA1C9C00-E752-4C24-8108-DA59310AE64D}"/>
              </a:ext>
            </a:extLst>
          </p:cNvPr>
          <p:cNvSpPr>
            <a:spLocks noGrp="1"/>
          </p:cNvSpPr>
          <p:nvPr>
            <p:ph type="subTitle" idx="4294967295"/>
          </p:nvPr>
        </p:nvSpPr>
        <p:spPr>
          <a:xfrm>
            <a:off x="915275" y="1159537"/>
            <a:ext cx="7891272" cy="1069848"/>
          </a:xfrm>
        </p:spPr>
        <p:txBody>
          <a:bodyPr/>
          <a:lstStyle/>
          <a:p>
            <a:endParaRPr lang="en-US"/>
          </a:p>
        </p:txBody>
      </p:sp>
    </p:spTree>
    <p:extLst>
      <p:ext uri="{BB962C8B-B14F-4D97-AF65-F5344CB8AC3E}">
        <p14:creationId xmlns:p14="http://schemas.microsoft.com/office/powerpoint/2010/main" val="30063759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25DD3-DB6E-443C-B814-BDABA07D3D24}"/>
              </a:ext>
            </a:extLst>
          </p:cNvPr>
          <p:cNvSpPr>
            <a:spLocks noGrp="1"/>
          </p:cNvSpPr>
          <p:nvPr>
            <p:ph type="title"/>
          </p:nvPr>
        </p:nvSpPr>
        <p:spPr>
          <a:xfrm>
            <a:off x="8549640" y="365759"/>
            <a:ext cx="3200400" cy="1195754"/>
          </a:xfrm>
        </p:spPr>
        <p:txBody>
          <a:bodyPr/>
          <a:lstStyle/>
          <a:p>
            <a:r>
              <a:rPr lang="en-US" dirty="0"/>
              <a:t>Additional note</a:t>
            </a:r>
          </a:p>
        </p:txBody>
      </p:sp>
      <p:sp>
        <p:nvSpPr>
          <p:cNvPr id="3" name="Espace réservé du contenu 2">
            <a:extLst>
              <a:ext uri="{FF2B5EF4-FFF2-40B4-BE49-F238E27FC236}">
                <a16:creationId xmlns:a16="http://schemas.microsoft.com/office/drawing/2014/main" id="{311694D7-A914-4B40-8A9E-F28F72B0456C}"/>
              </a:ext>
            </a:extLst>
          </p:cNvPr>
          <p:cNvSpPr>
            <a:spLocks noGrp="1"/>
          </p:cNvSpPr>
          <p:nvPr>
            <p:ph idx="1"/>
          </p:nvPr>
        </p:nvSpPr>
        <p:spPr>
          <a:xfrm>
            <a:off x="286513" y="612121"/>
            <a:ext cx="6711696" cy="6211941"/>
          </a:xfrm>
        </p:spPr>
        <p:txBody>
          <a:bodyPr>
            <a:normAutofit/>
          </a:bodyPr>
          <a:lstStyle/>
          <a:p>
            <a:pPr>
              <a:buFont typeface="Wingdings" panose="05000000000000000000" pitchFamily="2" charset="2"/>
              <a:buChar char="ü"/>
            </a:pPr>
            <a:r>
              <a:rPr lang="en-US" dirty="0"/>
              <a:t>Fast answers to complex queries</a:t>
            </a:r>
          </a:p>
          <a:p>
            <a:pPr marL="0" indent="0">
              <a:buNone/>
            </a:pPr>
            <a:r>
              <a:rPr lang="en-US" dirty="0"/>
              <a:t>When  translated  into  e.g. a  database  schema,  the  mode </a:t>
            </a:r>
            <a:r>
              <a:rPr lang="en-US" dirty="0" err="1"/>
              <a:t>lshould</a:t>
            </a:r>
            <a:r>
              <a:rPr lang="en-US" dirty="0"/>
              <a:t> guarantee efficiency in terms of:</a:t>
            </a:r>
          </a:p>
          <a:p>
            <a:pPr marL="0" indent="0">
              <a:buNone/>
            </a:pPr>
            <a:r>
              <a:rPr lang="en-US" dirty="0"/>
              <a:t>–Query throughput, i.e. efficiency of read operations</a:t>
            </a:r>
          </a:p>
          <a:p>
            <a:pPr marL="0" indent="0">
              <a:buNone/>
            </a:pPr>
            <a:r>
              <a:rPr lang="en-US" dirty="0"/>
              <a:t>–Transaction throughput, i.e. efficiency of insertion, update and deletion operations</a:t>
            </a:r>
          </a:p>
          <a:p>
            <a:pPr marL="0" indent="0">
              <a:buNone/>
            </a:pPr>
            <a:r>
              <a:rPr lang="en-US" dirty="0"/>
              <a:t>–Disk space consumption</a:t>
            </a:r>
          </a:p>
          <a:p>
            <a:pPr>
              <a:buFont typeface="Wingdings" panose="05000000000000000000" pitchFamily="2" charset="2"/>
              <a:buChar char="ü"/>
            </a:pPr>
            <a:r>
              <a:rPr lang="en-US" dirty="0"/>
              <a:t>Simple design to support schema updates and discussion with business stakeholders</a:t>
            </a:r>
          </a:p>
          <a:p>
            <a:pPr marL="0" indent="0">
              <a:buNone/>
            </a:pPr>
            <a:r>
              <a:rPr lang="en-US" dirty="0"/>
              <a:t>The model should be as easy to understand and as simple as possible. This helps to implement the model, but even more to maintain and update it later when it might become necessary</a:t>
            </a:r>
          </a:p>
          <a:p>
            <a:pPr>
              <a:buFont typeface="Wingdings" panose="05000000000000000000" pitchFamily="2" charset="2"/>
              <a:buChar char="ü"/>
            </a:pPr>
            <a:r>
              <a:rPr lang="en-US" dirty="0"/>
              <a:t>Accurate description of the real world</a:t>
            </a:r>
          </a:p>
          <a:p>
            <a:pPr marL="0" indent="0">
              <a:buNone/>
            </a:pPr>
            <a:r>
              <a:rPr lang="en-US" dirty="0"/>
              <a:t>False information leads to wrong business decisions</a:t>
            </a:r>
          </a:p>
        </p:txBody>
      </p:sp>
      <p:sp>
        <p:nvSpPr>
          <p:cNvPr id="4" name="Espace réservé du texte 3">
            <a:extLst>
              <a:ext uri="{FF2B5EF4-FFF2-40B4-BE49-F238E27FC236}">
                <a16:creationId xmlns:a16="http://schemas.microsoft.com/office/drawing/2014/main" id="{3932DAA2-722F-49BB-957E-60BCC15CD7E0}"/>
              </a:ext>
            </a:extLst>
          </p:cNvPr>
          <p:cNvSpPr>
            <a:spLocks noGrp="1"/>
          </p:cNvSpPr>
          <p:nvPr>
            <p:ph type="body" sz="half" idx="2"/>
          </p:nvPr>
        </p:nvSpPr>
        <p:spPr>
          <a:xfrm>
            <a:off x="8549640" y="1730327"/>
            <a:ext cx="3200400" cy="3975530"/>
          </a:xfrm>
        </p:spPr>
        <p:txBody>
          <a:bodyPr>
            <a:normAutofit/>
          </a:bodyPr>
          <a:lstStyle/>
          <a:p>
            <a:r>
              <a:rPr lang="en-US" dirty="0"/>
              <a:t>For more information read “A short primer of multidimensional modeling” on </a:t>
            </a:r>
            <a:r>
              <a:rPr lang="en-US" dirty="0" err="1"/>
              <a:t>moodle</a:t>
            </a:r>
            <a:r>
              <a:rPr lang="en-US" dirty="0"/>
              <a:t>.</a:t>
            </a:r>
          </a:p>
        </p:txBody>
      </p:sp>
      <p:sp>
        <p:nvSpPr>
          <p:cNvPr id="7" name="Titre 1">
            <a:extLst>
              <a:ext uri="{FF2B5EF4-FFF2-40B4-BE49-F238E27FC236}">
                <a16:creationId xmlns:a16="http://schemas.microsoft.com/office/drawing/2014/main" id="{4CF13629-0FCE-4FF4-8207-FDCF0055D3B1}"/>
              </a:ext>
            </a:extLst>
          </p:cNvPr>
          <p:cNvSpPr txBox="1">
            <a:spLocks/>
          </p:cNvSpPr>
          <p:nvPr/>
        </p:nvSpPr>
        <p:spPr>
          <a:xfrm>
            <a:off x="0" y="0"/>
            <a:ext cx="8549640" cy="385807"/>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3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Learn Why: important aspects for data modelling</a:t>
            </a:r>
          </a:p>
        </p:txBody>
      </p:sp>
      <p:sp>
        <p:nvSpPr>
          <p:cNvPr id="8" name="ZoneTexte 7">
            <a:hlinkClick r:id="rId3" action="ppaction://hlinksldjump"/>
            <a:extLst>
              <a:ext uri="{FF2B5EF4-FFF2-40B4-BE49-F238E27FC236}">
                <a16:creationId xmlns:a16="http://schemas.microsoft.com/office/drawing/2014/main" id="{362B7A6B-87BC-45A6-A655-35DB8A883CDD}"/>
              </a:ext>
            </a:extLst>
          </p:cNvPr>
          <p:cNvSpPr txBox="1"/>
          <p:nvPr/>
        </p:nvSpPr>
        <p:spPr>
          <a:xfrm>
            <a:off x="8644710" y="5444247"/>
            <a:ext cx="2493330"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Next Question</a:t>
            </a:r>
          </a:p>
        </p:txBody>
      </p:sp>
      <p:sp>
        <p:nvSpPr>
          <p:cNvPr id="9" name="ZoneTexte 5">
            <a:hlinkClick r:id="rId4" action="ppaction://hlinksldjump"/>
            <a:extLst>
              <a:ext uri="{FF2B5EF4-FFF2-40B4-BE49-F238E27FC236}">
                <a16:creationId xmlns:a16="http://schemas.microsoft.com/office/drawing/2014/main" id="{ADD9EB35-9D2A-4937-99FB-C1C4D1788C74}"/>
              </a:ext>
            </a:extLst>
          </p:cNvPr>
          <p:cNvSpPr txBox="1"/>
          <p:nvPr/>
        </p:nvSpPr>
        <p:spPr>
          <a:xfrm>
            <a:off x="8644710" y="6148682"/>
            <a:ext cx="1689461"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E</a:t>
            </a:r>
            <a:r>
              <a:rPr lang="en-US" sz="2800" dirty="0" err="1"/>
              <a:t>xit</a:t>
            </a:r>
            <a:r>
              <a:rPr lang="en-US" sz="2800" dirty="0"/>
              <a:t> quiz</a:t>
            </a:r>
          </a:p>
        </p:txBody>
      </p:sp>
    </p:spTree>
    <p:extLst>
      <p:ext uri="{BB962C8B-B14F-4D97-AF65-F5344CB8AC3E}">
        <p14:creationId xmlns:p14="http://schemas.microsoft.com/office/powerpoint/2010/main" val="4803857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D7CD3F-16B9-440D-9F2D-D32B0562C2E0}"/>
              </a:ext>
            </a:extLst>
          </p:cNvPr>
          <p:cNvSpPr>
            <a:spLocks noGrp="1"/>
          </p:cNvSpPr>
          <p:nvPr>
            <p:ph type="body" sz="quarter" idx="10"/>
          </p:nvPr>
        </p:nvSpPr>
        <p:spPr/>
        <p:txBody>
          <a:bodyPr/>
          <a:lstStyle/>
          <a:p>
            <a:pPr marL="0" indent="0">
              <a:buNone/>
            </a:pPr>
            <a:r>
              <a:rPr lang="en-GB" dirty="0"/>
              <a:t>1. What is a star schema?</a:t>
            </a:r>
            <a:br>
              <a:rPr lang="en-GB" dirty="0"/>
            </a:br>
            <a:r>
              <a:rPr lang="en-GB" dirty="0"/>
              <a:t>2. What does true to the grain mean?</a:t>
            </a:r>
            <a:br>
              <a:rPr lang="en-GB" dirty="0"/>
            </a:br>
            <a:r>
              <a:rPr lang="en-GB" dirty="0"/>
              <a:t>3. What is the difference between </a:t>
            </a:r>
            <a:endParaRPr lang="en-US" dirty="0"/>
          </a:p>
        </p:txBody>
      </p:sp>
      <p:sp>
        <p:nvSpPr>
          <p:cNvPr id="6" name="ZoneTexte 5">
            <a:hlinkClick r:id="rId2" action="ppaction://hlinksldjump" highlightClick="1"/>
            <a:extLst>
              <a:ext uri="{FF2B5EF4-FFF2-40B4-BE49-F238E27FC236}">
                <a16:creationId xmlns:a16="http://schemas.microsoft.com/office/drawing/2014/main" id="{D6C0BF2C-2A35-44C7-B130-A5108F99A7BC}"/>
              </a:ext>
            </a:extLst>
          </p:cNvPr>
          <p:cNvSpPr txBox="1"/>
          <p:nvPr/>
        </p:nvSpPr>
        <p:spPr>
          <a:xfrm>
            <a:off x="9733935" y="5591787"/>
            <a:ext cx="1345545" cy="376394"/>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dirty="0"/>
              <a:t>Go back</a:t>
            </a:r>
            <a:endParaRPr lang="en-US" dirty="0"/>
          </a:p>
        </p:txBody>
      </p:sp>
    </p:spTree>
    <p:extLst>
      <p:ext uri="{BB962C8B-B14F-4D97-AF65-F5344CB8AC3E}">
        <p14:creationId xmlns:p14="http://schemas.microsoft.com/office/powerpoint/2010/main" val="31369885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893367-D32D-487A-8008-29343C49FDFC}"/>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666766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66E278D0-2CA5-4B58-AFA4-BEAE8293B3BB}"/>
              </a:ext>
            </a:extLst>
          </p:cNvPr>
          <p:cNvSpPr>
            <a:spLocks noGrp="1"/>
          </p:cNvSpPr>
          <p:nvPr>
            <p:ph type="ctrTitle" idx="4294967295"/>
          </p:nvPr>
        </p:nvSpPr>
        <p:spPr>
          <a:xfrm>
            <a:off x="923740" y="1090465"/>
            <a:ext cx="10176879" cy="2173846"/>
          </a:xfrm>
        </p:spPr>
        <p:txBody>
          <a:bodyPr/>
          <a:lstStyle/>
          <a:p>
            <a:r>
              <a:rPr lang="en-US" sz="3200" b="0" dirty="0"/>
              <a:t>Please, tell me which is important when you model a data model for analytical processing.</a:t>
            </a:r>
          </a:p>
        </p:txBody>
      </p:sp>
      <p:sp>
        <p:nvSpPr>
          <p:cNvPr id="6" name="ZoneTexte 5">
            <a:hlinkClick r:id="rId2" action="ppaction://hlinksldjump" highlightClick="1"/>
            <a:extLst>
              <a:ext uri="{FF2B5EF4-FFF2-40B4-BE49-F238E27FC236}">
                <a16:creationId xmlns:a16="http://schemas.microsoft.com/office/drawing/2014/main" id="{1FD6E849-D393-4428-A43A-C99892A215ED}"/>
              </a:ext>
            </a:extLst>
          </p:cNvPr>
          <p:cNvSpPr txBox="1"/>
          <p:nvPr/>
        </p:nvSpPr>
        <p:spPr>
          <a:xfrm>
            <a:off x="1589649" y="4881488"/>
            <a:ext cx="1786597" cy="92333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dirty="0">
                <a:latin typeface="+mj-lt"/>
              </a:rPr>
              <a:t>Consistency of data after selection</a:t>
            </a:r>
          </a:p>
        </p:txBody>
      </p:sp>
      <p:sp>
        <p:nvSpPr>
          <p:cNvPr id="7" name="ZoneTexte 6">
            <a:hlinkClick r:id="rId3" action="ppaction://hlinksldjump" highlightClick="1"/>
            <a:extLst>
              <a:ext uri="{FF2B5EF4-FFF2-40B4-BE49-F238E27FC236}">
                <a16:creationId xmlns:a16="http://schemas.microsoft.com/office/drawing/2014/main" id="{13F92BB8-48E1-4D13-9551-F0799588623D}"/>
              </a:ext>
            </a:extLst>
          </p:cNvPr>
          <p:cNvSpPr txBox="1"/>
          <p:nvPr/>
        </p:nvSpPr>
        <p:spPr>
          <a:xfrm>
            <a:off x="5849815" y="4881488"/>
            <a:ext cx="1786597" cy="92333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dirty="0">
                <a:latin typeface="+mj-lt"/>
              </a:rPr>
              <a:t>Fast answers to complex queries</a:t>
            </a:r>
          </a:p>
        </p:txBody>
      </p:sp>
    </p:spTree>
    <p:extLst>
      <p:ext uri="{BB962C8B-B14F-4D97-AF65-F5344CB8AC3E}">
        <p14:creationId xmlns:p14="http://schemas.microsoft.com/office/powerpoint/2010/main" val="23544804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5016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hlinkClick r:id="rId2" action="ppaction://hlinksldjump"/>
            <a:extLst>
              <a:ext uri="{FF2B5EF4-FFF2-40B4-BE49-F238E27FC236}">
                <a16:creationId xmlns:a16="http://schemas.microsoft.com/office/drawing/2014/main" id="{8F8A699B-F1B9-47EF-A285-92B573B4CCED}"/>
              </a:ext>
            </a:extLst>
          </p:cNvPr>
          <p:cNvSpPr txBox="1"/>
          <p:nvPr/>
        </p:nvSpPr>
        <p:spPr>
          <a:xfrm>
            <a:off x="5202700" y="4794743"/>
            <a:ext cx="1786597" cy="92333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dirty="0"/>
              <a:t>High transactional throughput</a:t>
            </a:r>
          </a:p>
        </p:txBody>
      </p:sp>
      <p:sp>
        <p:nvSpPr>
          <p:cNvPr id="9" name="ZoneTexte 8">
            <a:hlinkClick r:id="rId3" action="ppaction://hlinksldjump"/>
            <a:extLst>
              <a:ext uri="{FF2B5EF4-FFF2-40B4-BE49-F238E27FC236}">
                <a16:creationId xmlns:a16="http://schemas.microsoft.com/office/drawing/2014/main" id="{97E45B4A-3FAC-4324-BBE6-AFBE1490D7AF}"/>
              </a:ext>
            </a:extLst>
          </p:cNvPr>
          <p:cNvSpPr txBox="1"/>
          <p:nvPr/>
        </p:nvSpPr>
        <p:spPr>
          <a:xfrm>
            <a:off x="1519309" y="4693029"/>
            <a:ext cx="1786597" cy="203132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dirty="0"/>
              <a:t>Simple design to support schema updates and discussion with business stakeholders</a:t>
            </a:r>
          </a:p>
        </p:txBody>
      </p:sp>
      <p:sp>
        <p:nvSpPr>
          <p:cNvPr id="11" name="Titre 1">
            <a:extLst>
              <a:ext uri="{FF2B5EF4-FFF2-40B4-BE49-F238E27FC236}">
                <a16:creationId xmlns:a16="http://schemas.microsoft.com/office/drawing/2014/main" id="{C06DBA66-55B9-4F64-8AA2-9A4C673D8AE8}"/>
              </a:ext>
            </a:extLst>
          </p:cNvPr>
          <p:cNvSpPr>
            <a:spLocks noGrp="1"/>
          </p:cNvSpPr>
          <p:nvPr>
            <p:ph type="ctrTitle" idx="4294967295"/>
          </p:nvPr>
        </p:nvSpPr>
        <p:spPr>
          <a:xfrm>
            <a:off x="1051560" y="1432223"/>
            <a:ext cx="9966960" cy="2965825"/>
          </a:xfrm>
        </p:spPr>
        <p:txBody>
          <a:bodyPr/>
          <a:lstStyle/>
          <a:p>
            <a:r>
              <a:rPr lang="en-US" sz="5400" dirty="0"/>
              <a:t>Correct, this is the right answer. Can you think of something else important?</a:t>
            </a:r>
          </a:p>
        </p:txBody>
      </p:sp>
      <p:sp>
        <p:nvSpPr>
          <p:cNvPr id="12" name="ZoneTexte 11">
            <a:hlinkClick r:id="rId3" action="ppaction://hlinksldjump"/>
            <a:extLst>
              <a:ext uri="{FF2B5EF4-FFF2-40B4-BE49-F238E27FC236}">
                <a16:creationId xmlns:a16="http://schemas.microsoft.com/office/drawing/2014/main" id="{1F45D688-20B2-4915-951F-210F45A056FB}"/>
              </a:ext>
            </a:extLst>
          </p:cNvPr>
          <p:cNvSpPr txBox="1"/>
          <p:nvPr/>
        </p:nvSpPr>
        <p:spPr>
          <a:xfrm>
            <a:off x="3943642" y="6114769"/>
            <a:ext cx="4304715" cy="369332"/>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dirty="0"/>
              <a:t>Accurate description of the real world</a:t>
            </a:r>
          </a:p>
        </p:txBody>
      </p:sp>
      <p:sp>
        <p:nvSpPr>
          <p:cNvPr id="13" name="ZoneTexte 12">
            <a:hlinkClick r:id="" action="ppaction://noaction" highlightClick="1"/>
            <a:extLst>
              <a:ext uri="{FF2B5EF4-FFF2-40B4-BE49-F238E27FC236}">
                <a16:creationId xmlns:a16="http://schemas.microsoft.com/office/drawing/2014/main" id="{4D3BEF15-2C56-4C44-8579-74BB14C9A7C5}"/>
              </a:ext>
            </a:extLst>
          </p:cNvPr>
          <p:cNvSpPr txBox="1"/>
          <p:nvPr/>
        </p:nvSpPr>
        <p:spPr>
          <a:xfrm>
            <a:off x="2002302" y="229733"/>
            <a:ext cx="8187397" cy="461665"/>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400" b="1" dirty="0">
                <a:blipFill dpi="0" rotWithShape="1">
                  <a:blip r:embed="rId4"/>
                  <a:srcRect/>
                  <a:tile tx="6350" ty="-127000" sx="65000" sy="64000" flip="none" algn="tl"/>
                </a:blipFill>
                <a:latin typeface="+mj-lt"/>
                <a:ea typeface="+mj-ea"/>
                <a:cs typeface="+mj-cs"/>
              </a:rPr>
              <a:t>You’ve chosen: “Fast answers to complex queries”</a:t>
            </a:r>
          </a:p>
        </p:txBody>
      </p:sp>
    </p:spTree>
    <p:extLst>
      <p:ext uri="{BB962C8B-B14F-4D97-AF65-F5344CB8AC3E}">
        <p14:creationId xmlns:p14="http://schemas.microsoft.com/office/powerpoint/2010/main" val="12797222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E2531-D6B6-4DE4-AACC-8FF815A8BDDC}"/>
              </a:ext>
            </a:extLst>
          </p:cNvPr>
          <p:cNvSpPr>
            <a:spLocks noGrp="1"/>
          </p:cNvSpPr>
          <p:nvPr>
            <p:ph type="ctrTitle" idx="4294967295"/>
          </p:nvPr>
        </p:nvSpPr>
        <p:spPr>
          <a:xfrm>
            <a:off x="981127" y="1111274"/>
            <a:ext cx="10088949" cy="2160000"/>
          </a:xfrm>
        </p:spPr>
        <p:txBody>
          <a:bodyPr/>
          <a:lstStyle/>
          <a:p>
            <a:r>
              <a:rPr lang="en-US" sz="6600" dirty="0"/>
              <a:t>Correct, this is the right answer.</a:t>
            </a:r>
          </a:p>
        </p:txBody>
      </p:sp>
      <p:sp>
        <p:nvSpPr>
          <p:cNvPr id="7" name="ZoneTexte 6">
            <a:hlinkClick r:id="rId2" action="ppaction://hlinksldjump"/>
            <a:extLst>
              <a:ext uri="{FF2B5EF4-FFF2-40B4-BE49-F238E27FC236}">
                <a16:creationId xmlns:a16="http://schemas.microsoft.com/office/drawing/2014/main" id="{42E4DCB0-D1BB-4CC3-ABF0-76CE0E5609EC}"/>
              </a:ext>
            </a:extLst>
          </p:cNvPr>
          <p:cNvSpPr txBox="1"/>
          <p:nvPr/>
        </p:nvSpPr>
        <p:spPr>
          <a:xfrm>
            <a:off x="1051560" y="5367719"/>
            <a:ext cx="2083526"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US" sz="2800" dirty="0"/>
              <a:t>Learn Why</a:t>
            </a:r>
          </a:p>
        </p:txBody>
      </p:sp>
      <p:sp>
        <p:nvSpPr>
          <p:cNvPr id="8" name="ZoneTexte 7">
            <a:hlinkClick r:id="" action="ppaction://noaction" highlightClick="1"/>
            <a:extLst>
              <a:ext uri="{FF2B5EF4-FFF2-40B4-BE49-F238E27FC236}">
                <a16:creationId xmlns:a16="http://schemas.microsoft.com/office/drawing/2014/main" id="{CF92E568-2A79-4770-A118-F00BC1CA7606}"/>
              </a:ext>
            </a:extLst>
          </p:cNvPr>
          <p:cNvSpPr txBox="1"/>
          <p:nvPr/>
        </p:nvSpPr>
        <p:spPr>
          <a:xfrm>
            <a:off x="1791286" y="136879"/>
            <a:ext cx="8609428" cy="707886"/>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pPr algn="ctr"/>
            <a:r>
              <a:rPr lang="en-US" sz="2000" b="1" dirty="0">
                <a:blipFill dpi="0" rotWithShape="1">
                  <a:blip r:embed="rId3"/>
                  <a:srcRect/>
                  <a:tile tx="6350" ty="-127000" sx="65000" sy="64000" flip="none" algn="tl"/>
                </a:blipFill>
                <a:latin typeface="+mj-lt"/>
                <a:ea typeface="+mj-ea"/>
                <a:cs typeface="+mj-cs"/>
              </a:rPr>
              <a:t>You’ve chosen: “Simple design to support schema updates and discussion with business stakeholders”</a:t>
            </a:r>
          </a:p>
        </p:txBody>
      </p:sp>
      <p:sp>
        <p:nvSpPr>
          <p:cNvPr id="6" name="ZoneTexte 5">
            <a:hlinkClick r:id="rId4" action="ppaction://hlinksldjump"/>
            <a:extLst>
              <a:ext uri="{FF2B5EF4-FFF2-40B4-BE49-F238E27FC236}">
                <a16:creationId xmlns:a16="http://schemas.microsoft.com/office/drawing/2014/main" id="{8AB86D1B-466A-4ECE-B6E4-A33257DE4386}"/>
              </a:ext>
            </a:extLst>
          </p:cNvPr>
          <p:cNvSpPr txBox="1"/>
          <p:nvPr/>
        </p:nvSpPr>
        <p:spPr>
          <a:xfrm>
            <a:off x="3867360" y="5362236"/>
            <a:ext cx="2605313"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Next question</a:t>
            </a:r>
            <a:endParaRPr lang="en-US" sz="2800" dirty="0"/>
          </a:p>
        </p:txBody>
      </p:sp>
      <p:sp>
        <p:nvSpPr>
          <p:cNvPr id="9" name="ZoneTexte 5">
            <a:hlinkClick r:id="rId5" action="ppaction://hlinksldjump"/>
            <a:extLst>
              <a:ext uri="{FF2B5EF4-FFF2-40B4-BE49-F238E27FC236}">
                <a16:creationId xmlns:a16="http://schemas.microsoft.com/office/drawing/2014/main" id="{82A7908E-8320-4D2B-AA3A-9ED801A76C28}"/>
              </a:ext>
            </a:extLst>
          </p:cNvPr>
          <p:cNvSpPr txBox="1"/>
          <p:nvPr/>
        </p:nvSpPr>
        <p:spPr>
          <a:xfrm>
            <a:off x="7368905" y="5362236"/>
            <a:ext cx="1688011" cy="523220"/>
          </a:xfrm>
          <a:prstGeom prst="rect">
            <a:avLst/>
          </a:prstGeom>
          <a:solidFill>
            <a:srgbClr val="E5DEDB">
              <a:alpha val="52157"/>
            </a:srgbClr>
          </a:solidFill>
          <a:ln w="19050">
            <a:solidFill>
              <a:srgbClr val="B2B2B2">
                <a:alpha val="67059"/>
              </a:srgbClr>
            </a:solidFill>
            <a:prstDash val="sysDash"/>
          </a:ln>
        </p:spPr>
        <p:txBody>
          <a:bodyPr wrap="square" rtlCol="0">
            <a:spAutoFit/>
          </a:bodyPr>
          <a:lstStyle>
            <a:defPPr>
              <a:defRPr lang="en-US"/>
            </a:defPPr>
            <a:lvl1pPr>
              <a:defRPr>
                <a:ln>
                  <a:solidFill>
                    <a:srgbClr val="B2B2B2"/>
                  </a:solidFill>
                </a:ln>
              </a:defRPr>
            </a:lvl1pPr>
          </a:lstStyle>
          <a:p>
            <a:r>
              <a:rPr lang="en-GB" sz="2800" dirty="0"/>
              <a:t>E</a:t>
            </a:r>
            <a:r>
              <a:rPr lang="en-US" sz="2800" dirty="0" err="1"/>
              <a:t>xit</a:t>
            </a:r>
            <a:r>
              <a:rPr lang="en-US" sz="2800" dirty="0"/>
              <a:t> quiz</a:t>
            </a:r>
          </a:p>
        </p:txBody>
      </p:sp>
    </p:spTree>
    <p:extLst>
      <p:ext uri="{BB962C8B-B14F-4D97-AF65-F5344CB8AC3E}">
        <p14:creationId xmlns:p14="http://schemas.microsoft.com/office/powerpoint/2010/main" val="28383309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ype de bois">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TM03090434[[fn=Type de bois]]</Template>
  <TotalTime>3252</TotalTime>
  <Words>875</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Georgia</vt:lpstr>
      <vt:lpstr>Trebuchet MS</vt:lpstr>
      <vt:lpstr>Wingdings</vt:lpstr>
      <vt:lpstr>Type de bois</vt:lpstr>
      <vt:lpstr>PowerPoint Presentation</vt:lpstr>
      <vt:lpstr>PowerPoint Presentation</vt:lpstr>
      <vt:lpstr>PowerPoint Presentation</vt:lpstr>
      <vt:lpstr>PowerPoint Presentation</vt:lpstr>
      <vt:lpstr>PowerPoint Presentation</vt:lpstr>
      <vt:lpstr>Please, tell me which is important when you model a data model for analytical processing.</vt:lpstr>
      <vt:lpstr>PowerPoint Presentation</vt:lpstr>
      <vt:lpstr>Correct, this is the right answer. Can you think of something else important?</vt:lpstr>
      <vt:lpstr>Correct, this is the right answer.</vt:lpstr>
      <vt:lpstr>Correct, this is the right answer.</vt:lpstr>
      <vt:lpstr>That is, sadly, not the right answer, please think again</vt:lpstr>
      <vt:lpstr>That is, sadly, not the right answer, please think again</vt:lpstr>
      <vt:lpstr>Consider the question "Which supplier delivers products with the most quality issues?" Task: translate this into a query "show me X per/by Y". Which of the following variables is your X?  </vt:lpstr>
      <vt:lpstr>Unfortunately that’s false. Please try again.</vt:lpstr>
      <vt:lpstr>Unfortunately that’s false. Please try again.</vt:lpstr>
      <vt:lpstr>Unfortunately that’s false. Please try again.</vt:lpstr>
      <vt:lpstr>Unfortunately that’s false. Please try again.</vt:lpstr>
      <vt:lpstr>Unfortunately that’s false. Please try again.</vt:lpstr>
      <vt:lpstr>Unfortunately that’s false. Please try again.</vt:lpstr>
      <vt:lpstr>That’s right! </vt:lpstr>
      <vt:lpstr>Now for the same question "Which supplier delivers products with the most quality issues?" Task: translate this into a query "show me X per/by Y". Which of the following variables is your Y?  </vt:lpstr>
      <vt:lpstr>Unfortunately that’s false. Please try again.</vt:lpstr>
      <vt:lpstr>That’s right!</vt:lpstr>
      <vt:lpstr>Unfortunately that’s false. Please try again.</vt:lpstr>
      <vt:lpstr>Unfortunately that’s false. Please try again.</vt:lpstr>
      <vt:lpstr>Unfortunately that’s false. Please try again.</vt:lpstr>
      <vt:lpstr>Unfortunately that’s false. Please try again.</vt:lpstr>
      <vt:lpstr>Unfortunately that’s false. Please try again.</vt:lpstr>
      <vt:lpstr>Additional note</vt:lpstr>
      <vt:lpstr>See you next time!</vt:lpstr>
      <vt:lpstr>Archive</vt:lpstr>
      <vt:lpstr>In the newspaper from the previous question, the team lead has formulated the strategic goal “make the mobile app more innovative”. Consider the following alternative KPIs that have been proposed to measure achievement of this goal  KPI 1: number of app downloads after new release / number of app downloads before release  KPI 2: number of user sessions where a newly introduced feature has been used / total number of user sessions  KPI 3: absolute number of new features in the app KPI 4: absolute number of new features in the app that have been approved by the team lead  </vt:lpstr>
      <vt:lpstr>Additional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Polin Franck (s)</dc:creator>
  <cp:lastModifiedBy>Celia Schmid</cp:lastModifiedBy>
  <cp:revision>19</cp:revision>
  <dcterms:created xsi:type="dcterms:W3CDTF">2019-11-11T08:29:16Z</dcterms:created>
  <dcterms:modified xsi:type="dcterms:W3CDTF">2019-12-11T16:57:20Z</dcterms:modified>
</cp:coreProperties>
</file>