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17371-CEE8-4D9D-A3B4-7F3B423FB76A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F78CAA-FC95-47C0-B250-8069471EE35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FF7D4-8500-4D6A-BC54-F2641585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EC25C0-19C5-40F3-85A5-94DFB132E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Celia Schmidt, Simon Drabert, Chris Vogel, Franck Polin</a:t>
            </a:r>
          </a:p>
        </p:txBody>
      </p:sp>
    </p:spTree>
    <p:extLst>
      <p:ext uri="{BB962C8B-B14F-4D97-AF65-F5344CB8AC3E}">
        <p14:creationId xmlns:p14="http://schemas.microsoft.com/office/powerpoint/2010/main" val="69544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30754-1CFB-48F0-8057-FA31C9D1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expectations?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EFBB3-4F70-45C5-91CA-432478C5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E11D9-B105-4890-A79E-409C1CCC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 about?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FA1DA-4D58-442B-AB37-320BC0D4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5640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EDEDB-2350-4430-95BF-D73EB3CE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objective of our project?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8E66D-EFA2-4221-BFDF-8E8BD380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 on a solution design for the automated answering of course related questions from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Support provided to students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requiring the attention of the teacher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24/7 no time delays (immediate answer)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Proof of concept for further development of automated student support</a:t>
            </a:r>
          </a:p>
        </p:txBody>
      </p:sp>
    </p:spTree>
    <p:extLst>
      <p:ext uri="{BB962C8B-B14F-4D97-AF65-F5344CB8AC3E}">
        <p14:creationId xmlns:p14="http://schemas.microsoft.com/office/powerpoint/2010/main" val="118357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8C8C2-F821-4633-BD31-E3ACE264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think our project is appropriate?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6A3DD-EB75-43A6-A139-19FEBE74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Going towards digital transformation of FHNW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Complexity level justifies the use of Agile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WHO defined?(Stacey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Friedrich Witschel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Project coach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Other? (e.g. students of BI course, external help)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931EB-78B1-4E31-B709-475371A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WHAT?(Stacey Matrix)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69B8BB-8892-4022-ADAE-4E7946CF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tool to provide answer questions related to the Business Intelligence course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 the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Without having to write an E-mail to Teacher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Automated (24/7) support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2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HOW?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FDB93-8BAC-49B8-850A-CED7AA49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Develop a chatbot?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Machine learning? Supervised learning?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Knowledge engineering?</a:t>
            </a:r>
          </a:p>
        </p:txBody>
      </p:sp>
    </p:spTree>
    <p:extLst>
      <p:ext uri="{BB962C8B-B14F-4D97-AF65-F5344CB8AC3E}">
        <p14:creationId xmlns:p14="http://schemas.microsoft.com/office/powerpoint/2010/main" val="6936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5B0AA-AB13-4E85-BC68-6D6DFC5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Sooo</a:t>
            </a:r>
            <a:r>
              <a:rPr lang="en-US" dirty="0">
                <a:solidFill>
                  <a:schemeClr val="tx1"/>
                </a:solidFill>
              </a:rPr>
              <a:t>? Where are we?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FDB93-8BAC-49B8-850A-CED7AA49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1208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Develop a chatbot?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Machine learning? Supervised learning?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Knowledge engineering?</a:t>
            </a:r>
          </a:p>
        </p:txBody>
      </p:sp>
      <p:pic>
        <p:nvPicPr>
          <p:cNvPr id="4" name="Espace réservé du contenu 9">
            <a:extLst>
              <a:ext uri="{FF2B5EF4-FFF2-40B4-BE49-F238E27FC236}">
                <a16:creationId xmlns:a16="http://schemas.microsoft.com/office/drawing/2014/main" id="{48835706-641C-4594-A197-9C0C99B8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1845734"/>
            <a:ext cx="5354216" cy="4243215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59F90BD8-8BA8-43C9-B35A-0EB75326FAF2}"/>
              </a:ext>
            </a:extLst>
          </p:cNvPr>
          <p:cNvSpPr/>
          <p:nvPr/>
        </p:nvSpPr>
        <p:spPr>
          <a:xfrm rot="3039087">
            <a:off x="7643369" y="3500344"/>
            <a:ext cx="2685046" cy="715002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42"/>
              <a:gd name="connsiteY0" fmla="*/ 0 h 21600"/>
              <a:gd name="connsiteX1" fmla="*/ 18125 w 21642"/>
              <a:gd name="connsiteY1" fmla="*/ 0 h 21600"/>
              <a:gd name="connsiteX2" fmla="*/ 21600 w 21642"/>
              <a:gd name="connsiteY2" fmla="*/ 10800 h 21600"/>
              <a:gd name="connsiteX3" fmla="*/ 15997 w 21642"/>
              <a:gd name="connsiteY3" fmla="*/ 14546 h 21600"/>
              <a:gd name="connsiteX4" fmla="*/ 3475 w 21642"/>
              <a:gd name="connsiteY4" fmla="*/ 21600 h 21600"/>
              <a:gd name="connsiteX5" fmla="*/ 0 w 21642"/>
              <a:gd name="connsiteY5" fmla="*/ 10800 h 21600"/>
              <a:gd name="connsiteX6" fmla="*/ 3475 w 21642"/>
              <a:gd name="connsiteY6" fmla="*/ 0 h 21600"/>
              <a:gd name="connsiteX0" fmla="*/ 3543 w 21710"/>
              <a:gd name="connsiteY0" fmla="*/ 0 h 14555"/>
              <a:gd name="connsiteX1" fmla="*/ 18193 w 21710"/>
              <a:gd name="connsiteY1" fmla="*/ 0 h 14555"/>
              <a:gd name="connsiteX2" fmla="*/ 21668 w 21710"/>
              <a:gd name="connsiteY2" fmla="*/ 10800 h 14555"/>
              <a:gd name="connsiteX3" fmla="*/ 16065 w 21710"/>
              <a:gd name="connsiteY3" fmla="*/ 14546 h 14555"/>
              <a:gd name="connsiteX4" fmla="*/ 6366 w 21710"/>
              <a:gd name="connsiteY4" fmla="*/ 14555 h 14555"/>
              <a:gd name="connsiteX5" fmla="*/ 68 w 21710"/>
              <a:gd name="connsiteY5" fmla="*/ 10800 h 14555"/>
              <a:gd name="connsiteX6" fmla="*/ 3543 w 21710"/>
              <a:gd name="connsiteY6" fmla="*/ 0 h 14555"/>
              <a:gd name="connsiteX0" fmla="*/ 7759 w 25926"/>
              <a:gd name="connsiteY0" fmla="*/ 0 h 21357"/>
              <a:gd name="connsiteX1" fmla="*/ 22409 w 25926"/>
              <a:gd name="connsiteY1" fmla="*/ 0 h 21357"/>
              <a:gd name="connsiteX2" fmla="*/ 25884 w 25926"/>
              <a:gd name="connsiteY2" fmla="*/ 10800 h 21357"/>
              <a:gd name="connsiteX3" fmla="*/ 20281 w 25926"/>
              <a:gd name="connsiteY3" fmla="*/ 14546 h 21357"/>
              <a:gd name="connsiteX4" fmla="*/ 10582 w 25926"/>
              <a:gd name="connsiteY4" fmla="*/ 14555 h 21357"/>
              <a:gd name="connsiteX5" fmla="*/ 25 w 25926"/>
              <a:gd name="connsiteY5" fmla="*/ 20935 h 21357"/>
              <a:gd name="connsiteX6" fmla="*/ 7759 w 25926"/>
              <a:gd name="connsiteY6" fmla="*/ 0 h 21357"/>
              <a:gd name="connsiteX0" fmla="*/ 7759 w 33267"/>
              <a:gd name="connsiteY0" fmla="*/ 0 h 21357"/>
              <a:gd name="connsiteX1" fmla="*/ 22409 w 33267"/>
              <a:gd name="connsiteY1" fmla="*/ 0 h 21357"/>
              <a:gd name="connsiteX2" fmla="*/ 33258 w 33267"/>
              <a:gd name="connsiteY2" fmla="*/ 18685 h 21357"/>
              <a:gd name="connsiteX3" fmla="*/ 20281 w 33267"/>
              <a:gd name="connsiteY3" fmla="*/ 14546 h 21357"/>
              <a:gd name="connsiteX4" fmla="*/ 10582 w 33267"/>
              <a:gd name="connsiteY4" fmla="*/ 14555 h 21357"/>
              <a:gd name="connsiteX5" fmla="*/ 25 w 33267"/>
              <a:gd name="connsiteY5" fmla="*/ 20935 h 21357"/>
              <a:gd name="connsiteX6" fmla="*/ 7759 w 33267"/>
              <a:gd name="connsiteY6" fmla="*/ 0 h 21357"/>
              <a:gd name="connsiteX0" fmla="*/ 10317 w 35825"/>
              <a:gd name="connsiteY0" fmla="*/ 0 h 21537"/>
              <a:gd name="connsiteX1" fmla="*/ 24967 w 35825"/>
              <a:gd name="connsiteY1" fmla="*/ 0 h 21537"/>
              <a:gd name="connsiteX2" fmla="*/ 35816 w 35825"/>
              <a:gd name="connsiteY2" fmla="*/ 18685 h 21537"/>
              <a:gd name="connsiteX3" fmla="*/ 22839 w 35825"/>
              <a:gd name="connsiteY3" fmla="*/ 14546 h 21537"/>
              <a:gd name="connsiteX4" fmla="*/ 13140 w 35825"/>
              <a:gd name="connsiteY4" fmla="*/ 14555 h 21537"/>
              <a:gd name="connsiteX5" fmla="*/ 18 w 35825"/>
              <a:gd name="connsiteY5" fmla="*/ 21122 h 21537"/>
              <a:gd name="connsiteX6" fmla="*/ 10317 w 35825"/>
              <a:gd name="connsiteY6" fmla="*/ 0 h 21537"/>
              <a:gd name="connsiteX0" fmla="*/ 9136 w 35847"/>
              <a:gd name="connsiteY0" fmla="*/ 5768 h 21300"/>
              <a:gd name="connsiteX1" fmla="*/ 24989 w 35847"/>
              <a:gd name="connsiteY1" fmla="*/ 0 h 21300"/>
              <a:gd name="connsiteX2" fmla="*/ 35838 w 35847"/>
              <a:gd name="connsiteY2" fmla="*/ 18685 h 21300"/>
              <a:gd name="connsiteX3" fmla="*/ 22861 w 35847"/>
              <a:gd name="connsiteY3" fmla="*/ 14546 h 21300"/>
              <a:gd name="connsiteX4" fmla="*/ 13162 w 35847"/>
              <a:gd name="connsiteY4" fmla="*/ 14555 h 21300"/>
              <a:gd name="connsiteX5" fmla="*/ 40 w 35847"/>
              <a:gd name="connsiteY5" fmla="*/ 21122 h 21300"/>
              <a:gd name="connsiteX6" fmla="*/ 9136 w 35847"/>
              <a:gd name="connsiteY6" fmla="*/ 5768 h 21300"/>
              <a:gd name="connsiteX0" fmla="*/ 9136 w 35956"/>
              <a:gd name="connsiteY0" fmla="*/ 4277 h 19809"/>
              <a:gd name="connsiteX1" fmla="*/ 29009 w 35956"/>
              <a:gd name="connsiteY1" fmla="*/ 0 h 19809"/>
              <a:gd name="connsiteX2" fmla="*/ 35838 w 35956"/>
              <a:gd name="connsiteY2" fmla="*/ 17194 h 19809"/>
              <a:gd name="connsiteX3" fmla="*/ 22861 w 35956"/>
              <a:gd name="connsiteY3" fmla="*/ 13055 h 19809"/>
              <a:gd name="connsiteX4" fmla="*/ 13162 w 35956"/>
              <a:gd name="connsiteY4" fmla="*/ 13064 h 19809"/>
              <a:gd name="connsiteX5" fmla="*/ 40 w 35956"/>
              <a:gd name="connsiteY5" fmla="*/ 19631 h 19809"/>
              <a:gd name="connsiteX6" fmla="*/ 9136 w 35956"/>
              <a:gd name="connsiteY6" fmla="*/ 4277 h 19809"/>
              <a:gd name="connsiteX0" fmla="*/ 9136 w 40694"/>
              <a:gd name="connsiteY0" fmla="*/ 4277 h 19809"/>
              <a:gd name="connsiteX1" fmla="*/ 29009 w 40694"/>
              <a:gd name="connsiteY1" fmla="*/ 0 h 19809"/>
              <a:gd name="connsiteX2" fmla="*/ 40626 w 40694"/>
              <a:gd name="connsiteY2" fmla="*/ 13274 h 19809"/>
              <a:gd name="connsiteX3" fmla="*/ 22861 w 40694"/>
              <a:gd name="connsiteY3" fmla="*/ 13055 h 19809"/>
              <a:gd name="connsiteX4" fmla="*/ 13162 w 40694"/>
              <a:gd name="connsiteY4" fmla="*/ 13064 h 19809"/>
              <a:gd name="connsiteX5" fmla="*/ 40 w 40694"/>
              <a:gd name="connsiteY5" fmla="*/ 19631 h 19809"/>
              <a:gd name="connsiteX6" fmla="*/ 9136 w 40694"/>
              <a:gd name="connsiteY6" fmla="*/ 4277 h 19809"/>
              <a:gd name="connsiteX0" fmla="*/ 9078 w 40695"/>
              <a:gd name="connsiteY0" fmla="*/ 3178 h 19849"/>
              <a:gd name="connsiteX1" fmla="*/ 29010 w 40695"/>
              <a:gd name="connsiteY1" fmla="*/ 0 h 19849"/>
              <a:gd name="connsiteX2" fmla="*/ 40627 w 40695"/>
              <a:gd name="connsiteY2" fmla="*/ 13274 h 19849"/>
              <a:gd name="connsiteX3" fmla="*/ 22862 w 40695"/>
              <a:gd name="connsiteY3" fmla="*/ 13055 h 19849"/>
              <a:gd name="connsiteX4" fmla="*/ 13163 w 40695"/>
              <a:gd name="connsiteY4" fmla="*/ 13064 h 19849"/>
              <a:gd name="connsiteX5" fmla="*/ 41 w 40695"/>
              <a:gd name="connsiteY5" fmla="*/ 19631 h 19849"/>
              <a:gd name="connsiteX6" fmla="*/ 9078 w 40695"/>
              <a:gd name="connsiteY6" fmla="*/ 3178 h 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95" h="19849">
                <a:moveTo>
                  <a:pt x="9078" y="3178"/>
                </a:moveTo>
                <a:lnTo>
                  <a:pt x="29010" y="0"/>
                </a:lnTo>
                <a:cubicBezTo>
                  <a:pt x="30929" y="0"/>
                  <a:pt x="41652" y="11098"/>
                  <a:pt x="40627" y="13274"/>
                </a:cubicBezTo>
                <a:cubicBezTo>
                  <a:pt x="39602" y="15450"/>
                  <a:pt x="24781" y="13055"/>
                  <a:pt x="22862" y="13055"/>
                </a:cubicBezTo>
                <a:lnTo>
                  <a:pt x="13163" y="13064"/>
                </a:lnTo>
                <a:cubicBezTo>
                  <a:pt x="11244" y="13064"/>
                  <a:pt x="722" y="21279"/>
                  <a:pt x="41" y="19631"/>
                </a:cubicBezTo>
                <a:cubicBezTo>
                  <a:pt x="-640" y="17983"/>
                  <a:pt x="7159" y="3178"/>
                  <a:pt x="9078" y="3178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Somewhere here</a:t>
            </a:r>
          </a:p>
        </p:txBody>
      </p:sp>
    </p:spTree>
    <p:extLst>
      <p:ext uri="{BB962C8B-B14F-4D97-AF65-F5344CB8AC3E}">
        <p14:creationId xmlns:p14="http://schemas.microsoft.com/office/powerpoint/2010/main" val="236735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3182-92A6-4918-96FD-DAF2712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situation?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0841F-F189-452F-8E64-527B228B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884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226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Rétrospective</vt:lpstr>
      <vt:lpstr>Group 5</vt:lpstr>
      <vt:lpstr>What is the project about? </vt:lpstr>
      <vt:lpstr>What is the objective of our project?</vt:lpstr>
      <vt:lpstr>Why do we think our project is appropriate?</vt:lpstr>
      <vt:lpstr>Is the WHO defined?(Stacey Matrix)</vt:lpstr>
      <vt:lpstr>What about the WHAT?(Stacey Matrix)</vt:lpstr>
      <vt:lpstr>And HOW?</vt:lpstr>
      <vt:lpstr>Sooo? Where are we?</vt:lpstr>
      <vt:lpstr>What is the situation?</vt:lpstr>
      <vt:lpstr>What are our expectations?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Polin Franck (s)</dc:creator>
  <cp:lastModifiedBy>Polin Franck (s)</cp:lastModifiedBy>
  <cp:revision>9</cp:revision>
  <dcterms:created xsi:type="dcterms:W3CDTF">2019-10-02T09:44:14Z</dcterms:created>
  <dcterms:modified xsi:type="dcterms:W3CDTF">2019-10-02T13:55:14Z</dcterms:modified>
</cp:coreProperties>
</file>