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365" autoAdjust="0"/>
  </p:normalViewPr>
  <p:slideViewPr>
    <p:cSldViewPr snapToGrid="0">
      <p:cViewPr varScale="1">
        <p:scale>
          <a:sx n="52" d="100"/>
          <a:sy n="52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C657-1613-4DEF-B7DB-DDC5A2DB9F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1CAFC-D9A3-42C4-B9E8-A3F33D0C43A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8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Experiment on a solution design for the automated answering of course related questions from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Support provided to students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without requiring the attention of the teacher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24/7 no time delays (immediate answer)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Proof of concept for further development of automated student support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1CAFC-D9A3-42C4-B9E8-A3F33D0C43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… analyze the Question-to-Answer process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… Gather required course related knowledge in Q&amp;A form (documented knowledge)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… Translate the Q&amp;A into Natural Language Processing (NLP)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… use a combination of knowledge engineering and Machine learning for correct and self-developing Chatbot solution (The more data the more effective)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1CAFC-D9A3-42C4-B9E8-A3F33D0C43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7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Currently there are no chatbot solution that the students can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use to get answers to their questions in a quick and effective manner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teacher (already quite busy because he’s a teacher) needs to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take additional time to try and answer every question he receives from his students.</a:t>
            </a:r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As the teacher is usually unable, due to time constraints, to answer every student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question and with the same amount of dedication, a quite unfair situation is the result: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Some students get answered and other not (plus, varying quality of answers)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The teacher (who is the one giving grades, is already aware of some students’ weaknesses)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1CAFC-D9A3-42C4-B9E8-A3F33D0C43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Experiment on the possibility to convert tacit knowledge into automated knowledge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Experiment on machine learning using the large amount of data available (collection of E-Mail exchanges between Students and Fredrich)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Develop an MVP (for lack of a better word) for a chatbot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Integrate this chatbot solution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1CAFC-D9A3-42C4-B9E8-A3F33D0C43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13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6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4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9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1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C17371-CEE8-4D9D-A3B4-7F3B423FB76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7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FF7D4-8500-4D6A-BC54-F26415850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EC25C0-19C5-40F3-85A5-94DFB132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Celia Schmidt, Simon Drabert, Chris Vogel, Franck Polin</a:t>
            </a:r>
          </a:p>
        </p:txBody>
      </p:sp>
    </p:spTree>
    <p:extLst>
      <p:ext uri="{BB962C8B-B14F-4D97-AF65-F5344CB8AC3E}">
        <p14:creationId xmlns:p14="http://schemas.microsoft.com/office/powerpoint/2010/main" val="69544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EDEDB-2350-4430-95BF-D73EB3CE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objective of our project?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C8E66D-EFA2-4221-BFDF-8E8BD380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Experiment on a solution design for the </a:t>
            </a:r>
            <a:r>
              <a:rPr lang="en-US" sz="2400" b="1" dirty="0"/>
              <a:t>automated answering </a:t>
            </a:r>
            <a:r>
              <a:rPr lang="en-US" sz="2400" dirty="0"/>
              <a:t>of </a:t>
            </a:r>
            <a:br>
              <a:rPr lang="en-US" sz="2400" dirty="0"/>
            </a:br>
            <a:r>
              <a:rPr lang="en-US" sz="2400" b="1" dirty="0"/>
              <a:t>course related questions </a:t>
            </a:r>
            <a:r>
              <a:rPr lang="en-US" sz="2400" dirty="0"/>
              <a:t>from students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Solution that supports students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without requiring the attention of the teacher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24/7 (immediate answer)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Proof of concept for further development of </a:t>
            </a:r>
            <a:r>
              <a:rPr lang="en-US" sz="2400" b="1" dirty="0"/>
              <a:t>automated student support</a:t>
            </a:r>
          </a:p>
        </p:txBody>
      </p:sp>
    </p:spTree>
    <p:extLst>
      <p:ext uri="{BB962C8B-B14F-4D97-AF65-F5344CB8AC3E}">
        <p14:creationId xmlns:p14="http://schemas.microsoft.com/office/powerpoint/2010/main" val="118357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8C8C2-F821-4633-BD31-E3ACE264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our project is appropriate?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D6A3DD-EB75-43A6-A139-19FEBE74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Going towards </a:t>
            </a:r>
            <a:r>
              <a:rPr lang="en-US" sz="2400" b="1" dirty="0"/>
              <a:t>digital transformation </a:t>
            </a:r>
            <a:r>
              <a:rPr lang="en-US" sz="2400" dirty="0"/>
              <a:t>of FHNW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Complexity level justifies the </a:t>
            </a:r>
            <a:r>
              <a:rPr lang="en-US" sz="2400" b="1" dirty="0"/>
              <a:t>use of Agile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Two languages (DE &amp; EN)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Need to use large amounts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Machine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Knowledge engineering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4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931EB-78B1-4E31-B709-475371A2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WHO defined?(Stacey Matrix)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9B8BB-8892-4022-ADAE-4E7946CF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Friedrich Witschel (teacher of BI course)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Project coach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Other?</a:t>
            </a:r>
            <a:r>
              <a:rPr lang="en-US" sz="2400" dirty="0"/>
              <a:t> (e.g. students of BI course, external help)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931EB-78B1-4E31-B709-475371A2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WHAT? (Stacey Matrix)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9B8BB-8892-4022-ADAE-4E7946CF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 solution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… to provide answers to questions related to the Business Intelligence course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… that allows student to get answers in a quick and efficient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… that is available all the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… that relieves teachers from having to respond to every student question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… that is automated so as to permit 24/7 support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2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5B0AA-AB13-4E85-BC68-6D6DFC5B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HOW? (Stacey Matrix)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DFDB93-8BAC-49B8-850A-CED7AA496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Analyze the Question-to-Answer process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Gather required course related knowledge </a:t>
            </a:r>
            <a:br>
              <a:rPr lang="en-US" sz="2400" dirty="0"/>
            </a:br>
            <a:r>
              <a:rPr lang="en-US" sz="2400" dirty="0"/>
              <a:t>in Q&amp;A form (documented knowledge)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Translate into Natural Language Processing (NLP)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Combination of knowledge engineering and machine learning for 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… correct and self-developing Chatbot solution (the more data the more effective)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62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5B0AA-AB13-4E85-BC68-6D6DFC5B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Sooo? Where are we? (Stacey Matrix)</a:t>
            </a:r>
          </a:p>
        </p:txBody>
      </p:sp>
      <p:pic>
        <p:nvPicPr>
          <p:cNvPr id="4" name="Espace réservé du contenu 9">
            <a:extLst>
              <a:ext uri="{FF2B5EF4-FFF2-40B4-BE49-F238E27FC236}">
                <a16:creationId xmlns:a16="http://schemas.microsoft.com/office/drawing/2014/main" id="{48835706-641C-4594-A197-9C0C99B8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92" y="1845734"/>
            <a:ext cx="5354216" cy="4243215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59F90BD8-8BA8-43C9-B35A-0EB75326FAF2}"/>
              </a:ext>
            </a:extLst>
          </p:cNvPr>
          <p:cNvSpPr/>
          <p:nvPr/>
        </p:nvSpPr>
        <p:spPr>
          <a:xfrm rot="3060000">
            <a:off x="4894678" y="3265949"/>
            <a:ext cx="3360687" cy="1321111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42"/>
              <a:gd name="connsiteY0" fmla="*/ 0 h 21600"/>
              <a:gd name="connsiteX1" fmla="*/ 18125 w 21642"/>
              <a:gd name="connsiteY1" fmla="*/ 0 h 21600"/>
              <a:gd name="connsiteX2" fmla="*/ 21600 w 21642"/>
              <a:gd name="connsiteY2" fmla="*/ 10800 h 21600"/>
              <a:gd name="connsiteX3" fmla="*/ 15997 w 21642"/>
              <a:gd name="connsiteY3" fmla="*/ 14546 h 21600"/>
              <a:gd name="connsiteX4" fmla="*/ 3475 w 21642"/>
              <a:gd name="connsiteY4" fmla="*/ 21600 h 21600"/>
              <a:gd name="connsiteX5" fmla="*/ 0 w 21642"/>
              <a:gd name="connsiteY5" fmla="*/ 10800 h 21600"/>
              <a:gd name="connsiteX6" fmla="*/ 3475 w 21642"/>
              <a:gd name="connsiteY6" fmla="*/ 0 h 21600"/>
              <a:gd name="connsiteX0" fmla="*/ 3543 w 21710"/>
              <a:gd name="connsiteY0" fmla="*/ 0 h 14555"/>
              <a:gd name="connsiteX1" fmla="*/ 18193 w 21710"/>
              <a:gd name="connsiteY1" fmla="*/ 0 h 14555"/>
              <a:gd name="connsiteX2" fmla="*/ 21668 w 21710"/>
              <a:gd name="connsiteY2" fmla="*/ 10800 h 14555"/>
              <a:gd name="connsiteX3" fmla="*/ 16065 w 21710"/>
              <a:gd name="connsiteY3" fmla="*/ 14546 h 14555"/>
              <a:gd name="connsiteX4" fmla="*/ 6366 w 21710"/>
              <a:gd name="connsiteY4" fmla="*/ 14555 h 14555"/>
              <a:gd name="connsiteX5" fmla="*/ 68 w 21710"/>
              <a:gd name="connsiteY5" fmla="*/ 10800 h 14555"/>
              <a:gd name="connsiteX6" fmla="*/ 3543 w 21710"/>
              <a:gd name="connsiteY6" fmla="*/ 0 h 14555"/>
              <a:gd name="connsiteX0" fmla="*/ 7759 w 25926"/>
              <a:gd name="connsiteY0" fmla="*/ 0 h 21357"/>
              <a:gd name="connsiteX1" fmla="*/ 22409 w 25926"/>
              <a:gd name="connsiteY1" fmla="*/ 0 h 21357"/>
              <a:gd name="connsiteX2" fmla="*/ 25884 w 25926"/>
              <a:gd name="connsiteY2" fmla="*/ 10800 h 21357"/>
              <a:gd name="connsiteX3" fmla="*/ 20281 w 25926"/>
              <a:gd name="connsiteY3" fmla="*/ 14546 h 21357"/>
              <a:gd name="connsiteX4" fmla="*/ 10582 w 25926"/>
              <a:gd name="connsiteY4" fmla="*/ 14555 h 21357"/>
              <a:gd name="connsiteX5" fmla="*/ 25 w 25926"/>
              <a:gd name="connsiteY5" fmla="*/ 20935 h 21357"/>
              <a:gd name="connsiteX6" fmla="*/ 7759 w 25926"/>
              <a:gd name="connsiteY6" fmla="*/ 0 h 21357"/>
              <a:gd name="connsiteX0" fmla="*/ 7759 w 33267"/>
              <a:gd name="connsiteY0" fmla="*/ 0 h 21357"/>
              <a:gd name="connsiteX1" fmla="*/ 22409 w 33267"/>
              <a:gd name="connsiteY1" fmla="*/ 0 h 21357"/>
              <a:gd name="connsiteX2" fmla="*/ 33258 w 33267"/>
              <a:gd name="connsiteY2" fmla="*/ 18685 h 21357"/>
              <a:gd name="connsiteX3" fmla="*/ 20281 w 33267"/>
              <a:gd name="connsiteY3" fmla="*/ 14546 h 21357"/>
              <a:gd name="connsiteX4" fmla="*/ 10582 w 33267"/>
              <a:gd name="connsiteY4" fmla="*/ 14555 h 21357"/>
              <a:gd name="connsiteX5" fmla="*/ 25 w 33267"/>
              <a:gd name="connsiteY5" fmla="*/ 20935 h 21357"/>
              <a:gd name="connsiteX6" fmla="*/ 7759 w 33267"/>
              <a:gd name="connsiteY6" fmla="*/ 0 h 21357"/>
              <a:gd name="connsiteX0" fmla="*/ 10317 w 35825"/>
              <a:gd name="connsiteY0" fmla="*/ 0 h 21537"/>
              <a:gd name="connsiteX1" fmla="*/ 24967 w 35825"/>
              <a:gd name="connsiteY1" fmla="*/ 0 h 21537"/>
              <a:gd name="connsiteX2" fmla="*/ 35816 w 35825"/>
              <a:gd name="connsiteY2" fmla="*/ 18685 h 21537"/>
              <a:gd name="connsiteX3" fmla="*/ 22839 w 35825"/>
              <a:gd name="connsiteY3" fmla="*/ 14546 h 21537"/>
              <a:gd name="connsiteX4" fmla="*/ 13140 w 35825"/>
              <a:gd name="connsiteY4" fmla="*/ 14555 h 21537"/>
              <a:gd name="connsiteX5" fmla="*/ 18 w 35825"/>
              <a:gd name="connsiteY5" fmla="*/ 21122 h 21537"/>
              <a:gd name="connsiteX6" fmla="*/ 10317 w 35825"/>
              <a:gd name="connsiteY6" fmla="*/ 0 h 21537"/>
              <a:gd name="connsiteX0" fmla="*/ 9136 w 35847"/>
              <a:gd name="connsiteY0" fmla="*/ 5768 h 21300"/>
              <a:gd name="connsiteX1" fmla="*/ 24989 w 35847"/>
              <a:gd name="connsiteY1" fmla="*/ 0 h 21300"/>
              <a:gd name="connsiteX2" fmla="*/ 35838 w 35847"/>
              <a:gd name="connsiteY2" fmla="*/ 18685 h 21300"/>
              <a:gd name="connsiteX3" fmla="*/ 22861 w 35847"/>
              <a:gd name="connsiteY3" fmla="*/ 14546 h 21300"/>
              <a:gd name="connsiteX4" fmla="*/ 13162 w 35847"/>
              <a:gd name="connsiteY4" fmla="*/ 14555 h 21300"/>
              <a:gd name="connsiteX5" fmla="*/ 40 w 35847"/>
              <a:gd name="connsiteY5" fmla="*/ 21122 h 21300"/>
              <a:gd name="connsiteX6" fmla="*/ 9136 w 35847"/>
              <a:gd name="connsiteY6" fmla="*/ 5768 h 21300"/>
              <a:gd name="connsiteX0" fmla="*/ 9136 w 35956"/>
              <a:gd name="connsiteY0" fmla="*/ 4277 h 19809"/>
              <a:gd name="connsiteX1" fmla="*/ 29009 w 35956"/>
              <a:gd name="connsiteY1" fmla="*/ 0 h 19809"/>
              <a:gd name="connsiteX2" fmla="*/ 35838 w 35956"/>
              <a:gd name="connsiteY2" fmla="*/ 17194 h 19809"/>
              <a:gd name="connsiteX3" fmla="*/ 22861 w 35956"/>
              <a:gd name="connsiteY3" fmla="*/ 13055 h 19809"/>
              <a:gd name="connsiteX4" fmla="*/ 13162 w 35956"/>
              <a:gd name="connsiteY4" fmla="*/ 13064 h 19809"/>
              <a:gd name="connsiteX5" fmla="*/ 40 w 35956"/>
              <a:gd name="connsiteY5" fmla="*/ 19631 h 19809"/>
              <a:gd name="connsiteX6" fmla="*/ 9136 w 35956"/>
              <a:gd name="connsiteY6" fmla="*/ 4277 h 19809"/>
              <a:gd name="connsiteX0" fmla="*/ 9136 w 40694"/>
              <a:gd name="connsiteY0" fmla="*/ 4277 h 19809"/>
              <a:gd name="connsiteX1" fmla="*/ 29009 w 40694"/>
              <a:gd name="connsiteY1" fmla="*/ 0 h 19809"/>
              <a:gd name="connsiteX2" fmla="*/ 40626 w 40694"/>
              <a:gd name="connsiteY2" fmla="*/ 13274 h 19809"/>
              <a:gd name="connsiteX3" fmla="*/ 22861 w 40694"/>
              <a:gd name="connsiteY3" fmla="*/ 13055 h 19809"/>
              <a:gd name="connsiteX4" fmla="*/ 13162 w 40694"/>
              <a:gd name="connsiteY4" fmla="*/ 13064 h 19809"/>
              <a:gd name="connsiteX5" fmla="*/ 40 w 40694"/>
              <a:gd name="connsiteY5" fmla="*/ 19631 h 19809"/>
              <a:gd name="connsiteX6" fmla="*/ 9136 w 40694"/>
              <a:gd name="connsiteY6" fmla="*/ 4277 h 19809"/>
              <a:gd name="connsiteX0" fmla="*/ 9078 w 40695"/>
              <a:gd name="connsiteY0" fmla="*/ 3178 h 19849"/>
              <a:gd name="connsiteX1" fmla="*/ 29010 w 40695"/>
              <a:gd name="connsiteY1" fmla="*/ 0 h 19849"/>
              <a:gd name="connsiteX2" fmla="*/ 40627 w 40695"/>
              <a:gd name="connsiteY2" fmla="*/ 13274 h 19849"/>
              <a:gd name="connsiteX3" fmla="*/ 22862 w 40695"/>
              <a:gd name="connsiteY3" fmla="*/ 13055 h 19849"/>
              <a:gd name="connsiteX4" fmla="*/ 13163 w 40695"/>
              <a:gd name="connsiteY4" fmla="*/ 13064 h 19849"/>
              <a:gd name="connsiteX5" fmla="*/ 41 w 40695"/>
              <a:gd name="connsiteY5" fmla="*/ 19631 h 19849"/>
              <a:gd name="connsiteX6" fmla="*/ 9078 w 40695"/>
              <a:gd name="connsiteY6" fmla="*/ 3178 h 19849"/>
              <a:gd name="connsiteX0" fmla="*/ 9078 w 48671"/>
              <a:gd name="connsiteY0" fmla="*/ 15911 h 32582"/>
              <a:gd name="connsiteX1" fmla="*/ 48268 w 48671"/>
              <a:gd name="connsiteY1" fmla="*/ 0 h 32582"/>
              <a:gd name="connsiteX2" fmla="*/ 40627 w 48671"/>
              <a:gd name="connsiteY2" fmla="*/ 26007 h 32582"/>
              <a:gd name="connsiteX3" fmla="*/ 22862 w 48671"/>
              <a:gd name="connsiteY3" fmla="*/ 25788 h 32582"/>
              <a:gd name="connsiteX4" fmla="*/ 13163 w 48671"/>
              <a:gd name="connsiteY4" fmla="*/ 25797 h 32582"/>
              <a:gd name="connsiteX5" fmla="*/ 41 w 48671"/>
              <a:gd name="connsiteY5" fmla="*/ 32364 h 32582"/>
              <a:gd name="connsiteX6" fmla="*/ 9078 w 48671"/>
              <a:gd name="connsiteY6" fmla="*/ 15911 h 32582"/>
              <a:gd name="connsiteX0" fmla="*/ 9078 w 50100"/>
              <a:gd name="connsiteY0" fmla="*/ 15911 h 32582"/>
              <a:gd name="connsiteX1" fmla="*/ 48268 w 50100"/>
              <a:gd name="connsiteY1" fmla="*/ 0 h 32582"/>
              <a:gd name="connsiteX2" fmla="*/ 47314 w 50100"/>
              <a:gd name="connsiteY2" fmla="*/ 21628 h 32582"/>
              <a:gd name="connsiteX3" fmla="*/ 22862 w 50100"/>
              <a:gd name="connsiteY3" fmla="*/ 25788 h 32582"/>
              <a:gd name="connsiteX4" fmla="*/ 13163 w 50100"/>
              <a:gd name="connsiteY4" fmla="*/ 25797 h 32582"/>
              <a:gd name="connsiteX5" fmla="*/ 41 w 50100"/>
              <a:gd name="connsiteY5" fmla="*/ 32364 h 32582"/>
              <a:gd name="connsiteX6" fmla="*/ 9078 w 50100"/>
              <a:gd name="connsiteY6" fmla="*/ 15911 h 32582"/>
              <a:gd name="connsiteX0" fmla="*/ 9078 w 55625"/>
              <a:gd name="connsiteY0" fmla="*/ 19504 h 36175"/>
              <a:gd name="connsiteX1" fmla="*/ 55167 w 55625"/>
              <a:gd name="connsiteY1" fmla="*/ 0 h 36175"/>
              <a:gd name="connsiteX2" fmla="*/ 47314 w 55625"/>
              <a:gd name="connsiteY2" fmla="*/ 25221 h 36175"/>
              <a:gd name="connsiteX3" fmla="*/ 22862 w 55625"/>
              <a:gd name="connsiteY3" fmla="*/ 29381 h 36175"/>
              <a:gd name="connsiteX4" fmla="*/ 13163 w 55625"/>
              <a:gd name="connsiteY4" fmla="*/ 29390 h 36175"/>
              <a:gd name="connsiteX5" fmla="*/ 41 w 55625"/>
              <a:gd name="connsiteY5" fmla="*/ 35957 h 36175"/>
              <a:gd name="connsiteX6" fmla="*/ 9078 w 55625"/>
              <a:gd name="connsiteY6" fmla="*/ 19504 h 36175"/>
              <a:gd name="connsiteX0" fmla="*/ 9078 w 55625"/>
              <a:gd name="connsiteY0" fmla="*/ 19504 h 36175"/>
              <a:gd name="connsiteX1" fmla="*/ 55167 w 55625"/>
              <a:gd name="connsiteY1" fmla="*/ 0 h 36175"/>
              <a:gd name="connsiteX2" fmla="*/ 47314 w 55625"/>
              <a:gd name="connsiteY2" fmla="*/ 25221 h 36175"/>
              <a:gd name="connsiteX3" fmla="*/ 22862 w 55625"/>
              <a:gd name="connsiteY3" fmla="*/ 29381 h 36175"/>
              <a:gd name="connsiteX4" fmla="*/ 13163 w 55625"/>
              <a:gd name="connsiteY4" fmla="*/ 29390 h 36175"/>
              <a:gd name="connsiteX5" fmla="*/ 41 w 55625"/>
              <a:gd name="connsiteY5" fmla="*/ 35957 h 36175"/>
              <a:gd name="connsiteX6" fmla="*/ 9078 w 55625"/>
              <a:gd name="connsiteY6" fmla="*/ 19504 h 3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5" h="36175">
                <a:moveTo>
                  <a:pt x="9078" y="19504"/>
                </a:moveTo>
                <a:cubicBezTo>
                  <a:pt x="15722" y="18445"/>
                  <a:pt x="43831" y="11133"/>
                  <a:pt x="55167" y="0"/>
                </a:cubicBezTo>
                <a:cubicBezTo>
                  <a:pt x="57086" y="0"/>
                  <a:pt x="52698" y="20324"/>
                  <a:pt x="47314" y="25221"/>
                </a:cubicBezTo>
                <a:cubicBezTo>
                  <a:pt x="41930" y="30118"/>
                  <a:pt x="24781" y="29381"/>
                  <a:pt x="22862" y="29381"/>
                </a:cubicBezTo>
                <a:lnTo>
                  <a:pt x="13163" y="29390"/>
                </a:lnTo>
                <a:cubicBezTo>
                  <a:pt x="11244" y="29390"/>
                  <a:pt x="722" y="37605"/>
                  <a:pt x="41" y="35957"/>
                </a:cubicBezTo>
                <a:cubicBezTo>
                  <a:pt x="-640" y="34309"/>
                  <a:pt x="7159" y="19504"/>
                  <a:pt x="9078" y="19504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Somewhere here</a:t>
            </a:r>
          </a:p>
        </p:txBody>
      </p:sp>
    </p:spTree>
    <p:extLst>
      <p:ext uri="{BB962C8B-B14F-4D97-AF65-F5344CB8AC3E}">
        <p14:creationId xmlns:p14="http://schemas.microsoft.com/office/powerpoint/2010/main" val="236735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3182-92A6-4918-96FD-DAF2712D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situation? Why is a solution needed?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0841F-F189-452F-8E64-527B228B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2400" dirty="0"/>
              <a:t>Currently no other solution than…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…the answer every individual question per E-Mail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Time consuming for teacher </a:t>
            </a:r>
            <a:r>
              <a:rPr lang="en-US" sz="2400" b="1" dirty="0"/>
              <a:t>and </a:t>
            </a:r>
            <a:r>
              <a:rPr lang="en-US" sz="2400" dirty="0"/>
              <a:t>unfair for students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622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30754-1CFB-48F0-8057-FA31C9D1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expectations?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EFBB3-4F70-45C5-91CA-432478C5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b="1" dirty="0"/>
              <a:t>Experimentation</a:t>
            </a:r>
            <a:r>
              <a:rPr lang="en-US" sz="2400" dirty="0"/>
              <a:t> for:</a:t>
            </a:r>
          </a:p>
          <a:p>
            <a:pPr marL="0" indent="0">
              <a:buNone/>
            </a:pPr>
            <a:r>
              <a:rPr lang="en-US" sz="2400" dirty="0"/>
              <a:t>… conversion of tacit knowledge into automated knowledge</a:t>
            </a:r>
          </a:p>
          <a:p>
            <a:pPr marL="0" indent="0">
              <a:buNone/>
            </a:pPr>
            <a:r>
              <a:rPr lang="en-US" sz="2400" dirty="0"/>
              <a:t>… machine learning (large amount of E-Mail data)</a:t>
            </a:r>
          </a:p>
          <a:p>
            <a:pPr marL="0" indent="0">
              <a:buNone/>
            </a:pPr>
            <a:r>
              <a:rPr lang="en-US" sz="2400" dirty="0"/>
              <a:t>… Develop an MVP for a </a:t>
            </a:r>
            <a:r>
              <a:rPr lang="en-US" sz="2400" b="1" dirty="0"/>
              <a:t>chatbot solution</a:t>
            </a:r>
          </a:p>
          <a:p>
            <a:pPr marL="0" indent="0">
              <a:buNone/>
            </a:pPr>
            <a:r>
              <a:rPr lang="en-US" sz="2400" dirty="0"/>
              <a:t>… implement the solution</a:t>
            </a:r>
          </a:p>
        </p:txBody>
      </p:sp>
    </p:spTree>
    <p:extLst>
      <p:ext uri="{BB962C8B-B14F-4D97-AF65-F5344CB8AC3E}">
        <p14:creationId xmlns:p14="http://schemas.microsoft.com/office/powerpoint/2010/main" val="214225750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566</Words>
  <Application>Microsoft Office PowerPoint</Application>
  <PresentationFormat>Grand écran</PresentationFormat>
  <Paragraphs>83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Rétrospective</vt:lpstr>
      <vt:lpstr>Group 5</vt:lpstr>
      <vt:lpstr>What is the objective of our project?</vt:lpstr>
      <vt:lpstr>Why is our project is appropriate?</vt:lpstr>
      <vt:lpstr>Is the WHO defined?(Stacey Matrix)</vt:lpstr>
      <vt:lpstr>What about the WHAT? (Stacey Matrix)</vt:lpstr>
      <vt:lpstr>And HOW? (Stacey Matrix)</vt:lpstr>
      <vt:lpstr>Sooo? Where are we? (Stacey Matrix)</vt:lpstr>
      <vt:lpstr>What is the situation? Why is a solution needed?</vt:lpstr>
      <vt:lpstr>What are our expectations?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Polin Franck (s)</dc:creator>
  <cp:lastModifiedBy>Polin Franck (s)</cp:lastModifiedBy>
  <cp:revision>36</cp:revision>
  <dcterms:created xsi:type="dcterms:W3CDTF">2019-10-02T09:44:14Z</dcterms:created>
  <dcterms:modified xsi:type="dcterms:W3CDTF">2019-10-03T21:01:11Z</dcterms:modified>
</cp:coreProperties>
</file>