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FEB4F-0B9F-B844-B3BE-950C15277DAA}" v="8" dt="2019-10-23T15:58:37.269"/>
    <p1510:client id="{FBCB8186-5710-435F-830C-6DA7593E63D2}" v="42" dt="2019-10-23T15:55:34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3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1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50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66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32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895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61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9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4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80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24/10/2019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2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042-118D-452D-9558-D734D601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/>
              <a:t>Business </a:t>
            </a:r>
            <a:r>
              <a:rPr lang="en-US" sz="6600"/>
              <a:t>Intelligence</a:t>
            </a:r>
            <a:r>
              <a:rPr lang="pt-BR" sz="6600"/>
              <a:t> dashboard</a:t>
            </a: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7A28-844C-46E5-8CEA-ED53162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169446"/>
            <a:ext cx="8045373" cy="552029"/>
          </a:xfrm>
        </p:spPr>
        <p:txBody>
          <a:bodyPr/>
          <a:lstStyle/>
          <a:p>
            <a:r>
              <a:rPr lang="en-GB"/>
              <a:t>Powered by                  .    </a:t>
            </a:r>
            <a:endParaRPr lang="en-CH"/>
          </a:p>
        </p:txBody>
      </p:sp>
      <p:pic>
        <p:nvPicPr>
          <p:cNvPr id="4098" name="Picture 2" descr="https://modulehousing.com/wp-content/uploads/2019/01/logo-bosch-png-1200.png">
            <a:extLst>
              <a:ext uri="{FF2B5EF4-FFF2-40B4-BE49-F238E27FC236}">
                <a16:creationId xmlns:a16="http://schemas.microsoft.com/office/drawing/2014/main" id="{BEF85CDE-060E-4977-BC8A-EEB79D8E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32" y="5496045"/>
            <a:ext cx="2573215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2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képen szöveg látható&#10;&#10;A leírás teljesen megbízható">
            <a:extLst>
              <a:ext uri="{FF2B5EF4-FFF2-40B4-BE49-F238E27FC236}">
                <a16:creationId xmlns:a16="http://schemas.microsoft.com/office/drawing/2014/main" id="{7AAAE48D-3963-4DD5-B5A8-BA2219E6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780" y="932331"/>
            <a:ext cx="9035341" cy="4427308"/>
          </a:xfrm>
        </p:spPr>
      </p:pic>
    </p:spTree>
    <p:extLst>
      <p:ext uri="{BB962C8B-B14F-4D97-AF65-F5344CB8AC3E}">
        <p14:creationId xmlns:p14="http://schemas.microsoft.com/office/powerpoint/2010/main" val="42777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B78D8C4-3665-4C5F-99D4-6CA5D082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900" spc="800"/>
              <a:t>Mission: </a:t>
            </a:r>
            <a:br>
              <a:rPr lang="en-US" sz="2900" spc="800"/>
            </a:br>
            <a:r>
              <a:rPr lang="en-US" sz="2900" kern="1200" cap="all" spc="800" baseline="0">
                <a:latin typeface="+mj-lt"/>
                <a:ea typeface="+mj-ea"/>
                <a:cs typeface="+mj-cs"/>
              </a:rPr>
              <a:t>„The Power Tools division is one of the world’s leading providers for power tools, power tool accessories and measuring tools.“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49CD64A-FFFB-488B-957E-430CCAFC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82" y="643464"/>
            <a:ext cx="8039208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0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5C3DBB-D950-46BD-801E-DD5C69D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4000" kern="1200" cap="all" spc="8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Tools Accessories Business strategy</a:t>
            </a: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Kép 4" descr="A képen térkép, szöveg látható&#10;&#10;A leírás teljesen megbízható">
            <a:extLst>
              <a:ext uri="{FF2B5EF4-FFF2-40B4-BE49-F238E27FC236}">
                <a16:creationId xmlns:a16="http://schemas.microsoft.com/office/drawing/2014/main" id="{3229F79F-5EE3-4906-B424-CE8DEDEF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76" y="349874"/>
            <a:ext cx="8235413" cy="346461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44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DCB84-C94E-4A13-A4E3-1A53158D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0788"/>
          </a:xfrm>
        </p:spPr>
        <p:txBody>
          <a:bodyPr/>
          <a:lstStyle/>
          <a:p>
            <a:r>
              <a:rPr lang="hu-HU" dirty="0"/>
              <a:t>Main KPI</a:t>
            </a:r>
            <a:r>
              <a:rPr lang="en-GB" dirty="0"/>
              <a:t>s and hierarchy set up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8A9A7-CF82-428A-98EC-423CAC0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65" y="2183260"/>
            <a:ext cx="6874916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Inventory MoM (month over month) change MoM= (inventory value in May)- (inventory value in June).</a:t>
            </a:r>
            <a:r>
              <a:rPr lang="en-GB" dirty="0"/>
              <a:t> Stakeholders can see improvement from MoM</a:t>
            </a:r>
            <a:endParaRPr lang="hu-HU" dirty="0"/>
          </a:p>
          <a:p>
            <a:r>
              <a:rPr lang="hu-HU" dirty="0"/>
              <a:t>Stock value in Month</a:t>
            </a:r>
            <a:endParaRPr lang="en-GB" dirty="0"/>
          </a:p>
          <a:p>
            <a:r>
              <a:rPr lang="en-GB" dirty="0"/>
              <a:t>Using the Hierarchy model to be able to go deeper to identify the problem. </a:t>
            </a:r>
            <a:endParaRPr lang="hu-HU" dirty="0"/>
          </a:p>
          <a:p>
            <a:endParaRPr lang="hu-HU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A5A03A8-04A3-4D8B-BB07-5D4FBFE5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42" y="2183260"/>
            <a:ext cx="3590818" cy="2950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7DF6A-839D-4E43-9A23-289D2B27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22" y="5108836"/>
            <a:ext cx="3521858" cy="17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9B1-6B6A-4B21-997E-859C4923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7939"/>
          </a:xfrm>
        </p:spPr>
        <p:txBody>
          <a:bodyPr>
            <a:normAutofit fontScale="90000"/>
          </a:bodyPr>
          <a:lstStyle/>
          <a:p>
            <a:r>
              <a:rPr lang="en-US"/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26BA-A479-4454-9EBC-F36CA53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8631"/>
            <a:ext cx="6455408" cy="4160961"/>
          </a:xfrm>
        </p:spPr>
        <p:txBody>
          <a:bodyPr/>
          <a:lstStyle/>
          <a:p>
            <a:r>
              <a:rPr lang="en-US" dirty="0"/>
              <a:t>Organize and present the existent data:</a:t>
            </a:r>
          </a:p>
          <a:p>
            <a:pPr lvl="1"/>
            <a:r>
              <a:rPr lang="en-US" dirty="0"/>
              <a:t>Support Business Decisions with Global inventory overview, </a:t>
            </a:r>
          </a:p>
          <a:p>
            <a:pPr lvl="2"/>
            <a:r>
              <a:rPr lang="en-US" dirty="0"/>
              <a:t>Support Warehouse/Inventory management</a:t>
            </a:r>
          </a:p>
          <a:p>
            <a:pPr lvl="2"/>
            <a:r>
              <a:rPr lang="en-US" dirty="0"/>
              <a:t>Fast Global inventor overview</a:t>
            </a:r>
          </a:p>
          <a:p>
            <a:pPr lvl="2"/>
            <a:r>
              <a:rPr lang="en-US" dirty="0"/>
              <a:t>Visualize each SKUs where they belongs to in the Planning strategy group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33BF8-8F96-4E86-B622-F05D47F6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97" y="4501926"/>
            <a:ext cx="3533703" cy="2027279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AA54172-C0E4-4E05-BCE1-E5D05F55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0" y="3830522"/>
            <a:ext cx="4727778" cy="302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Business Intelligence dashboard</vt:lpstr>
      <vt:lpstr>PowerPoint Presentation</vt:lpstr>
      <vt:lpstr>Mission:  „The Power Tools division is one of the world’s leading providers for power tools, power tool accessories and measuring tools.“</vt:lpstr>
      <vt:lpstr> Power Tools Accessories Business strategy</vt:lpstr>
      <vt:lpstr>Main KPIs and hierarchy set up</vt:lpstr>
      <vt:lpstr>Dashboard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dashboard</dc:title>
  <dc:creator>Rafael Santos</dc:creator>
  <cp:lastModifiedBy>Gábor Hernádi</cp:lastModifiedBy>
  <cp:revision>6</cp:revision>
  <dcterms:created xsi:type="dcterms:W3CDTF">2019-10-04T11:38:37Z</dcterms:created>
  <dcterms:modified xsi:type="dcterms:W3CDTF">2019-10-24T09:00:53Z</dcterms:modified>
</cp:coreProperties>
</file>