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88" d="100"/>
          <a:sy n="88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4202D-EB5C-1941-B6B0-D8B555F30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BD3A27-7329-D64A-8DD0-99C9F8C32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655069-0E57-F943-B1C2-B36B11BA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98212-E43C-3047-9E50-B7470597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173D3-28DC-6D44-9CD7-941B7EDA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4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5170F-3ABF-AE42-8C33-6735FF8D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AEF3BB-8A30-E44D-B0AE-49BEDF011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074160-E04F-8A4C-A934-60C14D40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7C43C9-E53A-2445-AC9C-EFF0E163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908D22-C032-224E-AA75-0F6156DB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74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AC4150-91E8-3944-963D-D5AEDC3D7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84D30F-E891-8C49-B01F-6C843C6B6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3082EE-4EF9-C542-92DE-FD49C3F1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F4CE94-461B-D540-8558-91350AAA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70B3C9-3937-3A4A-953F-7940CD0E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01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77FB9-37D5-C34D-88B3-17DE97FF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0551F3-7474-274F-B143-819334BBC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DAA46F-FB6B-7643-9ABF-420E6AED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43EED-FC4B-734C-AF06-BEB9338F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2E9E6A-9E3E-4347-A50D-43772C54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30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2C9CD-5732-034E-A341-0CCD5B5F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0F9318-2910-524A-946D-16BDD99B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26E2F1-FBF9-B44F-AF30-DA4A5B41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603017-CA67-B345-811F-6DDE71AB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3872F0-57A1-ED45-93D4-256EDA78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10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848FF-F442-5445-9886-DCBC7ED9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BAA17A-FAAD-B847-8933-3F3C71542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C13DFC-4CAA-AD41-829E-1F03980B0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29998E-13BD-F34B-9A6F-A49A3BC0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83B55F-C5A9-3744-BD56-822BB57A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E973ED-9094-0F4C-B0FD-983CD0C9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76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C5C2F-8579-F94C-847B-5D79AF17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4DD404-7AD8-4649-947E-401181AEB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2239BE-615C-5240-8B28-7991F5A7C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D5A22C-6119-CF41-A79B-28694B62C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944E26-117C-384D-B6DF-B9A99EBD6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88B2DD-8B28-D648-933F-0F166118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0D816E-9C1F-864F-B70A-FC58985A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551B51-8E2A-DE4E-8A60-BEC9A51A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49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9EB52-D2CF-6042-A21E-183183BB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78F1F4-39C0-544A-8AA6-0EF0FFB3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AED7E4-16AC-F645-85DA-73FFFA6F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2EA35B-CD78-0C42-8FAA-ABE15CE8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87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44AC45-6C95-934A-838F-54C07E13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2C3253-CC11-4243-84DC-1CA732DA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84BAF9-E2E0-4F4D-9D7B-FEAF6106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19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17A72-4858-7B4F-BD52-F07494E9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32F215-4E05-ED47-8AA3-10C6007EF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3F79EA-0725-604A-A976-CAFED04E8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C1C5C-6AD5-C145-8D31-F8AEFDB8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7A8156-8B43-E44C-ABBE-B9E0CCDA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6E17BC-11EC-F640-B128-70F2E947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48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C1918-E552-1D4A-80B7-06F9EE2B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A38C5D-B349-4345-B41A-B3C28B3C4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5E4DBF-E35A-CD4F-AC15-1612C5198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40FD65-17A2-1845-8818-60DD5F2B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77DF2C-5C49-094C-BFE3-F415F0B9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66B009-2CC9-A046-A877-A2722F4F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45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64BEAA6-FE4D-8449-97B8-559F8A4F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B7A0E7-5113-4A47-A206-AB3A1B978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4EBCFF-BA4A-6C4D-BDB4-2BC9C55FC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175B77-B566-6C4E-8F72-DE0640FF7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0EB7C1-A745-CB44-9A9B-9CCA36E22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25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9A0DE-DA03-0646-8D1A-EB7CBCFEAF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Team 08 - Outcome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0B7A1E-5BF9-3345-AF2F-D48275F23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5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CD651-5D8D-714A-BC83-8D873151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As-</a:t>
            </a:r>
            <a:r>
              <a:rPr lang="de-DE" dirty="0" err="1"/>
              <a:t>is</a:t>
            </a:r>
            <a:r>
              <a:rPr lang="de-DE" dirty="0"/>
              <a:t> Situation /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A112BB-A17F-A147-8808-9DFEA80E5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46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8BF6A-F471-D24C-A54D-BBCCE88C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State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5FB8E8-E89B-F947-9F45-46F20F7FF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66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B1279-B3EF-2646-AB97-D39DC4F7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r>
              <a:rPr lang="de-DE" dirty="0"/>
              <a:t> / 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2E08F-BC02-0242-A9B0-B1BB9183E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29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8146E-BABE-8F4E-B54C-066201B4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Outcomes 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Questionnaire</a:t>
            </a:r>
            <a:r>
              <a:rPr lang="de-DE" dirty="0"/>
              <a:t> – Student </a:t>
            </a:r>
            <a:r>
              <a:rPr lang="de-DE" dirty="0" err="1"/>
              <a:t>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8956C-85E4-D942-A442-F220E277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816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8146E-BABE-8F4E-B54C-066201B4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Outcomes 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Questionnaire</a:t>
            </a:r>
            <a:r>
              <a:rPr lang="de-DE" dirty="0"/>
              <a:t> – </a:t>
            </a:r>
            <a:r>
              <a:rPr lang="de-DE" dirty="0" err="1"/>
              <a:t>Lecturer</a:t>
            </a:r>
            <a:r>
              <a:rPr lang="de-DE" dirty="0"/>
              <a:t> </a:t>
            </a:r>
            <a:r>
              <a:rPr lang="de-DE" dirty="0" err="1"/>
              <a:t>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8956C-85E4-D942-A442-F220E277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180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8146E-BABE-8F4E-B54C-066201B4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Outcomes </a:t>
            </a:r>
            <a:r>
              <a:rPr lang="de-DE" dirty="0" err="1"/>
              <a:t>Experts</a:t>
            </a:r>
            <a:r>
              <a:rPr lang="de-DE" dirty="0"/>
              <a:t> interview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8956C-85E4-D942-A442-F220E277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649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A5E8A-12BE-3440-9C6C-2244555F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Suggestion: Potential </a:t>
            </a:r>
            <a:r>
              <a:rPr lang="de-DE" dirty="0" err="1"/>
              <a:t>BSc</a:t>
            </a:r>
            <a:r>
              <a:rPr lang="de-DE" dirty="0"/>
              <a:t> BI Approach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A77BB82-DA18-0A49-A852-33222CAE90B9}"/>
              </a:ext>
            </a:extLst>
          </p:cNvPr>
          <p:cNvSpPr/>
          <p:nvPr/>
        </p:nvSpPr>
        <p:spPr>
          <a:xfrm>
            <a:off x="925830" y="2966085"/>
            <a:ext cx="1771650" cy="92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Business Case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B84B0F4-B768-BE4F-9D1E-19E5C0DEDAAD}"/>
              </a:ext>
            </a:extLst>
          </p:cNvPr>
          <p:cNvSpPr/>
          <p:nvPr/>
        </p:nvSpPr>
        <p:spPr>
          <a:xfrm>
            <a:off x="3108960" y="2103120"/>
            <a:ext cx="1840230" cy="23774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Business</a:t>
            </a:r>
          </a:p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04AC48-874D-C64E-8775-D9702E135604}"/>
              </a:ext>
            </a:extLst>
          </p:cNvPr>
          <p:cNvSpPr/>
          <p:nvPr/>
        </p:nvSpPr>
        <p:spPr>
          <a:xfrm>
            <a:off x="5175885" y="2103120"/>
            <a:ext cx="1840230" cy="2377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SW Engineering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C34074-4D9D-9247-B70A-E83E7C263CC6}"/>
              </a:ext>
            </a:extLst>
          </p:cNvPr>
          <p:cNvSpPr/>
          <p:nvPr/>
        </p:nvSpPr>
        <p:spPr>
          <a:xfrm>
            <a:off x="7242810" y="2103120"/>
            <a:ext cx="1840230" cy="237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 Infrastructure/</a:t>
            </a:r>
            <a:br>
              <a:rPr lang="de-DE" dirty="0"/>
            </a:br>
            <a:r>
              <a:rPr lang="de-DE" dirty="0"/>
              <a:t>Security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029D474-324D-644C-AB5D-1795FD8BC90C}"/>
              </a:ext>
            </a:extLst>
          </p:cNvPr>
          <p:cNvSpPr/>
          <p:nvPr/>
        </p:nvSpPr>
        <p:spPr>
          <a:xfrm>
            <a:off x="9494520" y="2741295"/>
            <a:ext cx="1771650" cy="92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End </a:t>
            </a:r>
            <a:r>
              <a:rPr lang="de-DE" dirty="0" err="1"/>
              <a:t>Product</a:t>
            </a:r>
            <a:endParaRPr lang="de-DE" dirty="0"/>
          </a:p>
        </p:txBody>
      </p:sp>
      <p:cxnSp>
        <p:nvCxnSpPr>
          <p:cNvPr id="11" name="Gewinkelte Verbindung 10">
            <a:extLst>
              <a:ext uri="{FF2B5EF4-FFF2-40B4-BE49-F238E27FC236}">
                <a16:creationId xmlns:a16="http://schemas.microsoft.com/office/drawing/2014/main" id="{2D7C9B15-0647-B948-A72F-6A2FCBEB4E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37430" y="1082358"/>
            <a:ext cx="12700" cy="2066925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winkelte Verbindung 14">
            <a:extLst>
              <a:ext uri="{FF2B5EF4-FFF2-40B4-BE49-F238E27FC236}">
                <a16:creationId xmlns:a16="http://schemas.microsoft.com/office/drawing/2014/main" id="{855FAB24-2E88-6441-A677-63E4FBCE02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56158" y="1069658"/>
            <a:ext cx="12700" cy="2066925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winkelte Verbindung 16">
            <a:extLst>
              <a:ext uri="{FF2B5EF4-FFF2-40B4-BE49-F238E27FC236}">
                <a16:creationId xmlns:a16="http://schemas.microsoft.com/office/drawing/2014/main" id="{DF88770C-77CF-8441-A455-DEB86E92D706}"/>
              </a:ext>
            </a:extLst>
          </p:cNvPr>
          <p:cNvCxnSpPr>
            <a:cxnSpLocks/>
          </p:cNvCxnSpPr>
          <p:nvPr/>
        </p:nvCxnSpPr>
        <p:spPr>
          <a:xfrm rot="5400000">
            <a:off x="7474109" y="3331369"/>
            <a:ext cx="12700" cy="2285682"/>
          </a:xfrm>
          <a:prstGeom prst="bentConnector4">
            <a:avLst>
              <a:gd name="adj1" fmla="val 4320000"/>
              <a:gd name="adj2" fmla="val 99632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DBCEBFB7-F7D0-2E4A-9996-5921AA198987}"/>
              </a:ext>
            </a:extLst>
          </p:cNvPr>
          <p:cNvCxnSpPr>
            <a:cxnSpLocks/>
          </p:cNvCxnSpPr>
          <p:nvPr/>
        </p:nvCxnSpPr>
        <p:spPr>
          <a:xfrm rot="5400000">
            <a:off x="4946809" y="3391059"/>
            <a:ext cx="12700" cy="2285682"/>
          </a:xfrm>
          <a:prstGeom prst="bentConnector4">
            <a:avLst>
              <a:gd name="adj1" fmla="val 4320000"/>
              <a:gd name="adj2" fmla="val 99632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D37413B-D967-DA46-9D91-2F317721A1F3}"/>
              </a:ext>
            </a:extLst>
          </p:cNvPr>
          <p:cNvCxnSpPr>
            <a:cxnSpLocks/>
          </p:cNvCxnSpPr>
          <p:nvPr/>
        </p:nvCxnSpPr>
        <p:spPr>
          <a:xfrm>
            <a:off x="2697480" y="3429000"/>
            <a:ext cx="32004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F037CF8-DB51-E440-BFC6-E65EF6628388}"/>
              </a:ext>
            </a:extLst>
          </p:cNvPr>
          <p:cNvCxnSpPr>
            <a:cxnSpLocks/>
          </p:cNvCxnSpPr>
          <p:nvPr/>
        </p:nvCxnSpPr>
        <p:spPr>
          <a:xfrm>
            <a:off x="9174480" y="3429000"/>
            <a:ext cx="32004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01588F70-C7DD-E04A-BBE0-1D5FE5154ACA}"/>
              </a:ext>
            </a:extLst>
          </p:cNvPr>
          <p:cNvSpPr/>
          <p:nvPr/>
        </p:nvSpPr>
        <p:spPr>
          <a:xfrm>
            <a:off x="3108960" y="5304155"/>
            <a:ext cx="1840230" cy="118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BPMN</a:t>
            </a:r>
          </a:p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4FB414-1451-5047-BE01-6478FFA90861}"/>
              </a:ext>
            </a:extLst>
          </p:cNvPr>
          <p:cNvSpPr/>
          <p:nvPr/>
        </p:nvSpPr>
        <p:spPr>
          <a:xfrm>
            <a:off x="5175885" y="5304155"/>
            <a:ext cx="1840230" cy="1188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UML Diagramm</a:t>
            </a:r>
          </a:p>
          <a:p>
            <a:pPr algn="ctr"/>
            <a:r>
              <a:rPr lang="de-DE" dirty="0" err="1"/>
              <a:t>Programming</a:t>
            </a:r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CF1C76-C8D1-3140-A7B1-3B3876D50A9F}"/>
              </a:ext>
            </a:extLst>
          </p:cNvPr>
          <p:cNvSpPr/>
          <p:nvPr/>
        </p:nvSpPr>
        <p:spPr>
          <a:xfrm>
            <a:off x="7236778" y="5304154"/>
            <a:ext cx="1840230" cy="1191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endParaRPr lang="de-DE" dirty="0"/>
          </a:p>
          <a:p>
            <a:pPr algn="ctr"/>
            <a:r>
              <a:rPr lang="de-DE" dirty="0"/>
              <a:t>Infrastructure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Security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38BF423-BB65-1241-806B-70F201F48ED7}"/>
              </a:ext>
            </a:extLst>
          </p:cNvPr>
          <p:cNvSpPr/>
          <p:nvPr/>
        </p:nvSpPr>
        <p:spPr>
          <a:xfrm>
            <a:off x="925830" y="4241481"/>
            <a:ext cx="1771650" cy="2130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E.g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Ticketing</a:t>
            </a:r>
          </a:p>
          <a:p>
            <a:pPr algn="ctr"/>
            <a:r>
              <a:rPr lang="de-DE" dirty="0" err="1"/>
              <a:t>CreditCard</a:t>
            </a:r>
            <a:r>
              <a:rPr lang="de-DE" dirty="0"/>
              <a:t> Order</a:t>
            </a:r>
          </a:p>
          <a:p>
            <a:pPr algn="ctr"/>
            <a:r>
              <a:rPr lang="de-DE" dirty="0"/>
              <a:t>Insurance Claims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87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2E1A9-D8C5-044F-B210-E1D509A9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3CB7E-906A-5749-B4B5-07DBD51D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Visual </a:t>
            </a:r>
            <a:r>
              <a:rPr lang="de-DE" dirty="0" err="1"/>
              <a:t>Paradigm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models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Raspberry</a:t>
            </a:r>
            <a:r>
              <a:rPr lang="de-DE" dirty="0"/>
              <a:t> Pi</a:t>
            </a:r>
          </a:p>
          <a:p>
            <a:endParaRPr lang="de-DE" dirty="0"/>
          </a:p>
          <a:p>
            <a:r>
              <a:rPr lang="de-DE" dirty="0"/>
              <a:t>IFTT</a:t>
            </a:r>
          </a:p>
          <a:p>
            <a:endParaRPr lang="de-DE" dirty="0"/>
          </a:p>
          <a:p>
            <a:r>
              <a:rPr lang="de-DE" dirty="0" err="1"/>
              <a:t>Nao</a:t>
            </a:r>
            <a:r>
              <a:rPr lang="de-DE" dirty="0"/>
              <a:t> Robot</a:t>
            </a:r>
          </a:p>
          <a:p>
            <a:endParaRPr lang="de-DE" dirty="0"/>
          </a:p>
          <a:p>
            <a:r>
              <a:rPr lang="de-DE" dirty="0" err="1"/>
              <a:t>BlueJ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241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Macintosh PowerPoint</Application>
  <PresentationFormat>Breitbild</PresentationFormat>
  <Paragraphs>33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Team 08 - Outcome</vt:lpstr>
      <vt:lpstr>As-is Situation / Problem</vt:lpstr>
      <vt:lpstr>Future State</vt:lpstr>
      <vt:lpstr>Methodology / Approach</vt:lpstr>
      <vt:lpstr>Outcomes  from Questionnaire – Student view</vt:lpstr>
      <vt:lpstr>Outcomes  from Questionnaire – Lecturer view</vt:lpstr>
      <vt:lpstr>Outcomes Experts interview</vt:lpstr>
      <vt:lpstr>Suggestion: Potential BSc BI Approach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08 - Outcome</dc:title>
  <dc:creator>ragesh chellathuray</dc:creator>
  <cp:lastModifiedBy>ragesh chellathuray</cp:lastModifiedBy>
  <cp:revision>4</cp:revision>
  <dcterms:created xsi:type="dcterms:W3CDTF">2019-11-29T16:46:10Z</dcterms:created>
  <dcterms:modified xsi:type="dcterms:W3CDTF">2019-11-29T20:25:31Z</dcterms:modified>
</cp:coreProperties>
</file>