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3915" autoAdjust="0"/>
    <p:restoredTop sz="94660"/>
  </p:normalViewPr>
  <p:slideViewPr>
    <p:cSldViewPr snapToGrid="0">
      <p:cViewPr varScale="1">
        <p:scale>
          <a:sx n="41" d="100"/>
          <a:sy n="41" d="100"/>
        </p:scale>
        <p:origin x="224" y="18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8EF13F-BF49-4960-A03B-7BEFBB467E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55D002C-40D2-4BF0-A303-22E57EC9F0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712D8E7-8B66-4348-A5B3-5A5B7B001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7A62E-909C-4F06-9250-BC95460A9284}" type="datetimeFigureOut">
              <a:rPr lang="de-CH" smtClean="0"/>
              <a:t>02.10.19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76FE76-2724-4AB8-961F-62A11398E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836E480-7A83-4473-8594-F18D2A236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B93E7-8663-4C95-B004-FC3D2D039D0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49503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604EDB-A52F-4982-8398-667DCE2DF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1807649-5DB1-4CAE-9413-F7B5D7A3C9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E512FD-5CCB-4FA8-881A-F8ACC03F9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7A62E-909C-4F06-9250-BC95460A9284}" type="datetimeFigureOut">
              <a:rPr lang="de-CH" smtClean="0"/>
              <a:t>02.10.19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AB9CB7B-9AEB-4E0A-881E-67B1CB9BC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6FEC25B-2F81-4C92-B7DE-4A8C9C620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B93E7-8663-4C95-B004-FC3D2D039D0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66253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4C06E5F-7C6E-4896-A5DB-58E9DFE4A6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B1B07FE-E746-48D0-8FB9-9F391FFCE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C77F07C-5F62-474F-9F5C-50629DECD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7A62E-909C-4F06-9250-BC95460A9284}" type="datetimeFigureOut">
              <a:rPr lang="de-CH" smtClean="0"/>
              <a:t>02.10.19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848E769-CD25-4919-BC31-7659D0B7F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853CEA3-3B67-4319-8483-EEF29F570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B93E7-8663-4C95-B004-FC3D2D039D0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040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5AEC04-C368-484B-A52A-F1316C47B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D9E0E00-6D9B-4A56-AD94-9B032AC390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8E5C1EC-74E4-4F7C-B048-013E959E5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7A62E-909C-4F06-9250-BC95460A9284}" type="datetimeFigureOut">
              <a:rPr lang="de-CH" smtClean="0"/>
              <a:t>02.10.19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6D6EE01-C02E-4254-9BCC-BA5B95898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07AEF91-0B95-4200-84D2-F2D254D9B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B93E7-8663-4C95-B004-FC3D2D039D0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26196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E6FB10-2125-4EEE-BF9D-0071F9A4D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FD0B8FE-C445-4594-B200-EB30BE3C0A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C687CF9-BE27-4AAF-AE0C-3A185B45D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7A62E-909C-4F06-9250-BC95460A9284}" type="datetimeFigureOut">
              <a:rPr lang="de-CH" smtClean="0"/>
              <a:t>02.10.19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B384AAA-BA4B-4996-B4B5-503E6012C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32B7014-3CAF-4ABA-915B-C845250E3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B93E7-8663-4C95-B004-FC3D2D039D0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80330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14B196-467A-4576-AD5C-06547132E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0D1E82C-A595-4A65-A0B8-22AB74B160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1B37790-68B4-4930-B38E-703E932896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3D00C8A-8C34-4754-B826-C47C83E46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7A62E-909C-4F06-9250-BC95460A9284}" type="datetimeFigureOut">
              <a:rPr lang="de-CH" smtClean="0"/>
              <a:t>02.10.19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361A668-864F-4D65-B567-E2D1766BC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EF76497-7528-413F-9092-E1814B097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B93E7-8663-4C95-B004-FC3D2D039D0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38797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84A6DB-67B7-46E5-8A0D-6D1541C13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D596640-023E-4774-B130-C0BA4A3006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8FEBC2B-78A4-4B37-9543-E92D1A2F3B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8D07076-38D3-49A3-B3D7-450C6317EF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AA9802E-D898-4564-B0DC-E0CDC18465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A43A2B6-5489-484F-A91F-E7784D5E3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7A62E-909C-4F06-9250-BC95460A9284}" type="datetimeFigureOut">
              <a:rPr lang="de-CH" smtClean="0"/>
              <a:t>02.10.19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71F6716-35B7-44D5-B67B-E76639165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BAC1C2F-3235-46DF-8D8F-50FDC320E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B93E7-8663-4C95-B004-FC3D2D039D0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44444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723EDD-C7AD-45CF-B2FC-E99E47063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D2AC045-AE37-4CE6-8182-C5560202F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7A62E-909C-4F06-9250-BC95460A9284}" type="datetimeFigureOut">
              <a:rPr lang="de-CH" smtClean="0"/>
              <a:t>02.10.19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D373013-BC77-42D4-BE5E-E0593C088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03DF45E-2536-4F89-9B16-E0CAFDB07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B93E7-8663-4C95-B004-FC3D2D039D0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96621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0E1A831-86B6-4F78-8C54-38466BA6F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7A62E-909C-4F06-9250-BC95460A9284}" type="datetimeFigureOut">
              <a:rPr lang="de-CH" smtClean="0"/>
              <a:t>02.10.19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51F5176-E0F4-4B06-BB71-4BC846CAF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6840F39-494B-4495-8D1A-CCC423C0C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B93E7-8663-4C95-B004-FC3D2D039D0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6630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B66F44-1948-41D7-AAAD-7284752B4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F4FC73C-E4BE-4683-94D0-B14AA63FC8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9004167-8CDB-4371-9C5B-E77375E413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7A58F10-739A-4A12-A9C4-C87492339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7A62E-909C-4F06-9250-BC95460A9284}" type="datetimeFigureOut">
              <a:rPr lang="de-CH" smtClean="0"/>
              <a:t>02.10.19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2DE9299-AC06-44C6-BC44-05CE757F5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E5734B8-082F-45EE-B055-972290AFE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B93E7-8663-4C95-B004-FC3D2D039D0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92741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810640-E1E7-489B-BF65-E0E98F324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143C157-585B-4EBB-B96D-D72A6DCEBD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8B18A41-552E-4142-BC2E-FB259A3A83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3232ACA-A250-4F52-B0CA-65C80BAEA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7A62E-909C-4F06-9250-BC95460A9284}" type="datetimeFigureOut">
              <a:rPr lang="de-CH" smtClean="0"/>
              <a:t>02.10.19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7801A53-C515-4A1B-AE11-EEB5B801F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73D1A8C-B7A6-4E6B-8ECD-B1139DEC9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B93E7-8663-4C95-B004-FC3D2D039D0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12230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9A506D6-888F-41A6-B8C4-BF0CA068E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DEE5DF8-7DB6-4D21-9B68-A2BD9CEFE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836758F-0825-4BBF-9D3A-54313B133C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E7A62E-909C-4F06-9250-BC95460A9284}" type="datetimeFigureOut">
              <a:rPr lang="de-CH" smtClean="0"/>
              <a:t>02.10.19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2AA4C2-F477-46EF-A1E6-E017350B49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344A26E-7254-4EA9-A0B4-31E3557B4D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3B93E7-8663-4C95-B004-FC3D2D039D0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87657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24618E-7390-4C5F-A6BB-18414D8451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13609"/>
          </a:xfrm>
        </p:spPr>
        <p:txBody>
          <a:bodyPr>
            <a:normAutofit fontScale="90000"/>
          </a:bodyPr>
          <a:lstStyle/>
          <a:p>
            <a:r>
              <a:rPr lang="de-CH" dirty="0" err="1"/>
              <a:t>Make</a:t>
            </a:r>
            <a:r>
              <a:rPr lang="de-CH" dirty="0"/>
              <a:t> </a:t>
            </a:r>
            <a:r>
              <a:rPr lang="de-CH" dirty="0" err="1"/>
              <a:t>Programming</a:t>
            </a:r>
            <a:r>
              <a:rPr lang="de-CH" dirty="0"/>
              <a:t> Sexy</a:t>
            </a:r>
            <a:br>
              <a:rPr lang="de-CH" dirty="0"/>
            </a:br>
            <a:r>
              <a:rPr lang="de-CH" dirty="0"/>
              <a:t>oder</a:t>
            </a:r>
            <a:br>
              <a:rPr lang="de-CH" dirty="0"/>
            </a:br>
            <a:r>
              <a:rPr lang="de-CH" strike="sngStrike" dirty="0" err="1"/>
              <a:t>print</a:t>
            </a:r>
            <a:r>
              <a:rPr lang="de-CH" strike="sngStrike" dirty="0"/>
              <a:t>(«</a:t>
            </a:r>
            <a:r>
              <a:rPr lang="de-CH" strike="sngStrike" dirty="0" err="1"/>
              <a:t>Hello</a:t>
            </a:r>
            <a:r>
              <a:rPr lang="de-CH" strike="sngStrike" dirty="0"/>
              <a:t>, World!») </a:t>
            </a:r>
            <a:br>
              <a:rPr lang="de-CH" strike="sngStrike" dirty="0"/>
            </a:br>
            <a:br>
              <a:rPr lang="de-CH" dirty="0"/>
            </a:br>
            <a:endParaRPr lang="de-CH" strike="sngStrik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EEB4004-8EF4-4C60-916E-A64F462C50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74093"/>
            <a:ext cx="9144000" cy="1655762"/>
          </a:xfrm>
        </p:spPr>
        <p:txBody>
          <a:bodyPr/>
          <a:lstStyle/>
          <a:p>
            <a:r>
              <a:rPr lang="de-CH" dirty="0"/>
              <a:t>New Way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Thinking</a:t>
            </a:r>
            <a:r>
              <a:rPr lang="de-CH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805830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0BDFF4-8025-464D-94F9-80C46AA19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Status Quo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7C36ADE-B7A9-494A-9AA3-0E08AEF5F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Weg vom mathematische Ansatz </a:t>
            </a:r>
          </a:p>
          <a:p>
            <a:r>
              <a:rPr lang="de-CH" dirty="0"/>
              <a:t>Hello World Beispiel </a:t>
            </a:r>
            <a:r>
              <a:rPr lang="de-CH" dirty="0" err="1"/>
              <a:t>System.Println</a:t>
            </a:r>
            <a:r>
              <a:rPr lang="de-CH" dirty="0"/>
              <a:t>(«Hello World») </a:t>
            </a:r>
          </a:p>
          <a:p>
            <a:r>
              <a:rPr lang="de-CH" dirty="0"/>
              <a:t>Stereotypische Denkweise (Frauen, schwieriges Fach)</a:t>
            </a:r>
          </a:p>
          <a:p>
            <a:r>
              <a:rPr lang="de-CH" dirty="0"/>
              <a:t>Unattraktive Bezeichnungen vom Kurs (Software Engineering, Programmierung 1 etc.)</a:t>
            </a:r>
          </a:p>
        </p:txBody>
      </p:sp>
    </p:spTree>
    <p:extLst>
      <p:ext uri="{BB962C8B-B14F-4D97-AF65-F5344CB8AC3E}">
        <p14:creationId xmlns:p14="http://schemas.microsoft.com/office/powerpoint/2010/main" val="2658005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D52533-014C-4A1D-87C7-82FEE448D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Objectives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49CDBC-BC75-42A0-BA7A-5D222F670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Model </a:t>
            </a:r>
            <a:r>
              <a:rPr lang="de-CH" dirty="0" err="1"/>
              <a:t>based</a:t>
            </a:r>
            <a:r>
              <a:rPr lang="de-CH" dirty="0"/>
              <a:t> </a:t>
            </a:r>
            <a:r>
              <a:rPr lang="de-CH" dirty="0" err="1"/>
              <a:t>programming</a:t>
            </a:r>
            <a:r>
              <a:rPr lang="de-CH" dirty="0"/>
              <a:t> </a:t>
            </a:r>
            <a:r>
              <a:rPr lang="de-CH" dirty="0" err="1"/>
              <a:t>approach</a:t>
            </a:r>
            <a:endParaRPr lang="de-CH" dirty="0"/>
          </a:p>
          <a:p>
            <a:r>
              <a:rPr lang="de-CH" dirty="0"/>
              <a:t>NAO Robot</a:t>
            </a:r>
          </a:p>
          <a:p>
            <a:r>
              <a:rPr lang="de-CH" dirty="0"/>
              <a:t>Java Animation</a:t>
            </a:r>
          </a:p>
          <a:p>
            <a:r>
              <a:rPr lang="de-CH" dirty="0"/>
              <a:t>Learning Journey (Big Picture)</a:t>
            </a:r>
          </a:p>
        </p:txBody>
      </p:sp>
    </p:spTree>
    <p:extLst>
      <p:ext uri="{BB962C8B-B14F-4D97-AF65-F5344CB8AC3E}">
        <p14:creationId xmlns:p14="http://schemas.microsoft.com/office/powerpoint/2010/main" val="1946042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D76B0-804B-BA49-B5F8-112DC72EF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57AE7-5007-FC46-9CB6-98808F63A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Agil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119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F0FEA7-59FE-4D94-8034-6EC2E98A2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Journey (Stacey Matrix)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B2D37D8-882E-467E-A4E4-E8D1C625A3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349" y="1857789"/>
            <a:ext cx="5095875" cy="4076700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D492A90C-C361-754D-8B4E-5F72102FA755}"/>
              </a:ext>
            </a:extLst>
          </p:cNvPr>
          <p:cNvSpPr txBox="1"/>
          <p:nvPr/>
        </p:nvSpPr>
        <p:spPr>
          <a:xfrm>
            <a:off x="3826808" y="5780600"/>
            <a:ext cx="4917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400" i="1" dirty="0"/>
              <a:t>http://</a:t>
            </a:r>
            <a:r>
              <a:rPr lang="de-CH" sz="1400" i="1" dirty="0" err="1"/>
              <a:t>www.agile-minds.com</a:t>
            </a:r>
            <a:r>
              <a:rPr lang="de-CH" sz="1400" i="1" dirty="0"/>
              <a:t>/</a:t>
            </a:r>
            <a:r>
              <a:rPr lang="de-CH" sz="1400" i="1" dirty="0" err="1"/>
              <a:t>when</a:t>
            </a:r>
            <a:r>
              <a:rPr lang="de-CH" sz="1400" i="1" dirty="0"/>
              <a:t>-</a:t>
            </a:r>
            <a:r>
              <a:rPr lang="de-CH" sz="1400" i="1" dirty="0" err="1"/>
              <a:t>to</a:t>
            </a:r>
            <a:r>
              <a:rPr lang="de-CH" sz="1400" i="1" dirty="0"/>
              <a:t>-</a:t>
            </a:r>
            <a:r>
              <a:rPr lang="de-CH" sz="1400" i="1" dirty="0" err="1"/>
              <a:t>use</a:t>
            </a:r>
            <a:r>
              <a:rPr lang="de-CH" sz="1400" i="1" dirty="0"/>
              <a:t>-</a:t>
            </a:r>
            <a:r>
              <a:rPr lang="de-CH" sz="1400" i="1" dirty="0" err="1"/>
              <a:t>waterfall</a:t>
            </a:r>
            <a:r>
              <a:rPr lang="de-CH" sz="1400" i="1" dirty="0"/>
              <a:t>-</a:t>
            </a:r>
            <a:r>
              <a:rPr lang="de-CH" sz="1400" i="1" dirty="0" err="1"/>
              <a:t>when</a:t>
            </a:r>
            <a:r>
              <a:rPr lang="de-CH" sz="1400" i="1" dirty="0"/>
              <a:t>-agile/</a:t>
            </a:r>
            <a:endParaRPr lang="de-DE" sz="1400" i="1" dirty="0"/>
          </a:p>
        </p:txBody>
      </p:sp>
    </p:spTree>
    <p:extLst>
      <p:ext uri="{BB962C8B-B14F-4D97-AF65-F5344CB8AC3E}">
        <p14:creationId xmlns:p14="http://schemas.microsoft.com/office/powerpoint/2010/main" val="4162216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1534</TotalTime>
  <Words>76</Words>
  <Application>Microsoft Macintosh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</vt:lpstr>
      <vt:lpstr>Make Programming Sexy oder print(«Hello, World!»)   </vt:lpstr>
      <vt:lpstr>Status Quo</vt:lpstr>
      <vt:lpstr>Objectives</vt:lpstr>
      <vt:lpstr>Approach</vt:lpstr>
      <vt:lpstr>Journey (Stacey Matrix)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Make Programming Sexy</dc:title>
  <dc:creator>Marc Fink</dc:creator>
  <cp:lastModifiedBy>Lawrence Morillo</cp:lastModifiedBy>
  <cp:revision>19</cp:revision>
  <dcterms:created xsi:type="dcterms:W3CDTF">2019-09-29T15:45:57Z</dcterms:created>
  <dcterms:modified xsi:type="dcterms:W3CDTF">2019-10-02T18:30:56Z</dcterms:modified>
</cp:coreProperties>
</file>