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51229-BB85-BF47-890B-F3D276B0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Team 08 - Outcome</vt:lpstr>
      <vt:lpstr>As-is Situation / Problem</vt:lpstr>
      <vt:lpstr>Future State</vt:lpstr>
      <vt:lpstr>Methodology / Approach</vt:lpstr>
      <vt:lpstr>Outcomes  from Questionnaire</vt:lpstr>
      <vt:lpstr>Suggestion: Potential BSc BI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ragesh chellathuray</cp:lastModifiedBy>
  <cp:revision>1</cp:revision>
  <dcterms:created xsi:type="dcterms:W3CDTF">2019-11-29T16:46:10Z</dcterms:created>
  <dcterms:modified xsi:type="dcterms:W3CDTF">2019-11-29T16:50:20Z</dcterms:modified>
</cp:coreProperties>
</file>