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6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535"/>
  </p:normalViewPr>
  <p:slideViewPr>
    <p:cSldViewPr snapToGrid="0" snapToObjects="1">
      <p:cViewPr>
        <p:scale>
          <a:sx n="52" d="100"/>
          <a:sy n="52" d="100"/>
        </p:scale>
        <p:origin x="-25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66EB-706B-CD44-BE93-7941BAD44A3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99BF-A0E5-FA4D-AA09-FB1236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99BF-A0E5-FA4D-AA09-FB1236F7E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4202D-EB5C-1941-B6B0-D8B555F3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D3A27-7329-D64A-8DD0-99C9F8C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55069-0E57-F943-B1C2-B36B11B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98212-E43C-3047-9E50-B747059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73D3-28DC-6D44-9CD7-941B7E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170F-3ABF-AE42-8C33-6735FF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EF3BB-8A30-E44D-B0AE-49BEDF01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74160-E04F-8A4C-A934-60C14D4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C43C9-E53A-2445-AC9C-EFF0E16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8D22-C032-224E-AA75-0F6156D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AC4150-91E8-3944-963D-D5AEDC3D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4D30F-E891-8C49-B01F-6C843C6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082EE-4EF9-C542-92DE-FD49C3F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CE94-461B-D540-8558-91350AA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B3C9-3937-3A4A-953F-7940CD0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7FB9-37D5-C34D-88B3-17DE97F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51F3-7474-274F-B143-819334BB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AA46F-FB6B-7643-9ABF-420E6AE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43EED-FC4B-734C-AF06-BEB9338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9E6A-9E3E-4347-A50D-43772C5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C9CD-5732-034E-A341-0CCD5B5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F9318-2910-524A-946D-16BDD99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E2F1-FBF9-B44F-AF30-DA4A5B41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03017-CA67-B345-811F-6DDE71A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872F0-57A1-ED45-93D4-256EDA7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48FF-F442-5445-9886-DCBC7ED9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AA17A-FAAD-B847-8933-3F3C7154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13DFC-4CAA-AD41-829E-1F03980B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9998E-13BD-F34B-9A6F-A49A3BC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83B55F-C5A9-3744-BD56-822BB57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973ED-9094-0F4C-B0FD-983CD0C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5C2F-8579-F94C-847B-5D79AF1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D404-7AD8-4649-947E-401181A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39BE-615C-5240-8B28-7991F5A7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5A22C-6119-CF41-A79B-28694B62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944E26-117C-384D-B6DF-B9A99EB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8B2DD-8B28-D648-933F-0F1661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D816E-9C1F-864F-B70A-FC58985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51B51-8E2A-DE4E-8A60-BEC9A51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9EB52-D2CF-6042-A21E-183183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8F1F4-39C0-544A-8AA6-0EF0FFB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ED7E4-16AC-F645-85DA-73FFFA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EA35B-CD78-0C42-8FAA-ABE15CE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44AC45-6C95-934A-838F-54C07E1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C3253-CC11-4243-84DC-1CA732D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4BAF9-E2E0-4F4D-9D7B-FEAF61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7A72-4858-7B4F-BD52-F0749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F215-4E05-ED47-8AA3-10C6007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F79EA-0725-604A-A976-CAFED04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C1C5C-6AD5-C145-8D31-F8AEFDB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A8156-8B43-E44C-ABBE-B9E0CCD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E17BC-11EC-F640-B128-70F2E9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1918-E552-1D4A-80B7-06F9EE2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38C5D-B349-4345-B41A-B3C28B3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E4DBF-E35A-CD4F-AC15-1612C519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FD65-17A2-1845-8818-60DD5F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7DF2C-5C49-094C-BFE3-F415F0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6B009-2CC9-A046-A877-A2722F4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BEAA6-FE4D-8449-97B8-559F8A4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7A0E7-5113-4A47-A206-AB3A1B9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BCFF-BA4A-6C4D-BDB4-2BC9C55F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75B77-B566-6C4E-8F72-DE0640FF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EB7C1-A745-CB44-9A9B-9CCA36E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A0DE-DA03-0646-8D1A-EB7CBCFE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08 - Outcome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B7A1E-5BF9-3345-AF2F-D48275F2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5E8A-12BE-3440-9C6C-2244555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Suggestion: Potential </a:t>
            </a:r>
            <a:r>
              <a:rPr lang="de-DE" dirty="0" err="1"/>
              <a:t>BSc</a:t>
            </a:r>
            <a:r>
              <a:rPr lang="de-DE" dirty="0"/>
              <a:t> BI Approach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7BB82-DA18-0A49-A852-33222CAE90B9}"/>
              </a:ext>
            </a:extLst>
          </p:cNvPr>
          <p:cNvSpPr/>
          <p:nvPr/>
        </p:nvSpPr>
        <p:spPr>
          <a:xfrm>
            <a:off x="925830" y="296608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Case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4B0F4-B768-BE4F-9D1E-19E5C0DEDAAD}"/>
              </a:ext>
            </a:extLst>
          </p:cNvPr>
          <p:cNvSpPr/>
          <p:nvPr/>
        </p:nvSpPr>
        <p:spPr>
          <a:xfrm>
            <a:off x="3108960" y="2103120"/>
            <a:ext cx="1840230" cy="2377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04AC48-874D-C64E-8775-D9702E135604}"/>
              </a:ext>
            </a:extLst>
          </p:cNvPr>
          <p:cNvSpPr/>
          <p:nvPr/>
        </p:nvSpPr>
        <p:spPr>
          <a:xfrm>
            <a:off x="5175885" y="2103120"/>
            <a:ext cx="1840230" cy="2377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C34074-4D9D-9247-B70A-E83E7C263CC6}"/>
              </a:ext>
            </a:extLst>
          </p:cNvPr>
          <p:cNvSpPr/>
          <p:nvPr/>
        </p:nvSpPr>
        <p:spPr>
          <a:xfrm>
            <a:off x="7242810" y="2103120"/>
            <a:ext cx="184023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29D474-324D-644C-AB5D-1795FD8BC90C}"/>
              </a:ext>
            </a:extLst>
          </p:cNvPr>
          <p:cNvSpPr/>
          <p:nvPr/>
        </p:nvSpPr>
        <p:spPr>
          <a:xfrm>
            <a:off x="9494520" y="274129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 </a:t>
            </a:r>
            <a:r>
              <a:rPr lang="de-DE" dirty="0" err="1"/>
              <a:t>Product</a:t>
            </a:r>
            <a:endParaRPr lang="de-DE" dirty="0"/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D7C9B15-0647-B948-A72F-6A2FCBEB4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7430" y="10823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855FAB24-2E88-6441-A677-63E4FBCE02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6158" y="10696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DF88770C-77CF-8441-A455-DEB86E92D706}"/>
              </a:ext>
            </a:extLst>
          </p:cNvPr>
          <p:cNvCxnSpPr>
            <a:cxnSpLocks/>
          </p:cNvCxnSpPr>
          <p:nvPr/>
        </p:nvCxnSpPr>
        <p:spPr>
          <a:xfrm rot="5400000">
            <a:off x="7474109" y="333136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DBCEBFB7-F7D0-2E4A-9996-5921AA198987}"/>
              </a:ext>
            </a:extLst>
          </p:cNvPr>
          <p:cNvCxnSpPr>
            <a:cxnSpLocks/>
          </p:cNvCxnSpPr>
          <p:nvPr/>
        </p:nvCxnSpPr>
        <p:spPr>
          <a:xfrm rot="5400000">
            <a:off x="4946809" y="339105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37413B-D967-DA46-9D91-2F317721A1F3}"/>
              </a:ext>
            </a:extLst>
          </p:cNvPr>
          <p:cNvCxnSpPr>
            <a:cxnSpLocks/>
          </p:cNvCxnSpPr>
          <p:nvPr/>
        </p:nvCxnSpPr>
        <p:spPr>
          <a:xfrm>
            <a:off x="2697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037CF8-DB51-E440-BFC6-E65EF6628388}"/>
              </a:ext>
            </a:extLst>
          </p:cNvPr>
          <p:cNvCxnSpPr>
            <a:cxnSpLocks/>
          </p:cNvCxnSpPr>
          <p:nvPr/>
        </p:nvCxnSpPr>
        <p:spPr>
          <a:xfrm>
            <a:off x="9174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1588F70-C7DD-E04A-BBE0-1D5FE5154ACA}"/>
              </a:ext>
            </a:extLst>
          </p:cNvPr>
          <p:cNvSpPr/>
          <p:nvPr/>
        </p:nvSpPr>
        <p:spPr>
          <a:xfrm>
            <a:off x="3108960" y="5304155"/>
            <a:ext cx="1840230" cy="118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BPMN</a:t>
            </a:r>
          </a:p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4FB414-1451-5047-BE01-6478FFA90861}"/>
              </a:ext>
            </a:extLst>
          </p:cNvPr>
          <p:cNvSpPr/>
          <p:nvPr/>
        </p:nvSpPr>
        <p:spPr>
          <a:xfrm>
            <a:off x="5175885" y="5304155"/>
            <a:ext cx="184023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Diagramm</a:t>
            </a:r>
          </a:p>
          <a:p>
            <a:pPr algn="ctr"/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CF1C76-C8D1-3140-A7B1-3B3876D50A9F}"/>
              </a:ext>
            </a:extLst>
          </p:cNvPr>
          <p:cNvSpPr/>
          <p:nvPr/>
        </p:nvSpPr>
        <p:spPr>
          <a:xfrm>
            <a:off x="7236778" y="5304154"/>
            <a:ext cx="1840230" cy="119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/>
              <a:t>Infrastructure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Security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8BF423-BB65-1241-806B-70F201F48ED7}"/>
              </a:ext>
            </a:extLst>
          </p:cNvPr>
          <p:cNvSpPr/>
          <p:nvPr/>
        </p:nvSpPr>
        <p:spPr>
          <a:xfrm>
            <a:off x="925830" y="4241481"/>
            <a:ext cx="1771650" cy="213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E.g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Ticketing</a:t>
            </a:r>
          </a:p>
          <a:p>
            <a:pPr algn="ctr"/>
            <a:r>
              <a:rPr lang="de-DE" dirty="0" err="1"/>
              <a:t>CreditCard</a:t>
            </a:r>
            <a:r>
              <a:rPr lang="de-DE" dirty="0"/>
              <a:t> Order</a:t>
            </a:r>
          </a:p>
          <a:p>
            <a:pPr algn="ctr"/>
            <a:r>
              <a:rPr lang="de-DE" dirty="0"/>
              <a:t>Insurance Claims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8FD9-564A-7D46-8E9F-719B4252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from Maja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2186-7A33-7E42-8789-2FF4F85B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Pitch</a:t>
            </a:r>
          </a:p>
          <a:p>
            <a:pPr lvl="1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Lernmethode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Tools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endParaRPr lang="en-US" dirty="0"/>
          </a:p>
          <a:p>
            <a:pPr lvl="2"/>
            <a:r>
              <a:rPr lang="en-US" dirty="0"/>
              <a:t>Brainstorming was muss man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beibringen</a:t>
            </a:r>
            <a:endParaRPr lang="en-US" dirty="0"/>
          </a:p>
          <a:p>
            <a:pPr lvl="2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Tools / </a:t>
            </a:r>
            <a:r>
              <a:rPr lang="en-US" dirty="0" err="1"/>
              <a:t>Möglichkeiten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Appendix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Appendix </a:t>
            </a:r>
            <a:r>
              <a:rPr lang="en-US" dirty="0">
                <a:sym typeface="Wingdings" pitchFamily="2" charset="2"/>
              </a:rPr>
              <a:t> auf Trello / GitHub </a:t>
            </a:r>
            <a:r>
              <a:rPr lang="en-US" dirty="0" err="1">
                <a:sym typeface="Wingdings" pitchFamily="2" charset="2"/>
              </a:rPr>
              <a:t>verweisen</a:t>
            </a:r>
            <a:r>
              <a:rPr lang="en-US" dirty="0">
                <a:sym typeface="Wingdings" pitchFamily="2" charset="2"/>
              </a:rPr>
              <a:t>, falls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questionnaire </a:t>
            </a:r>
            <a:r>
              <a:rPr lang="en-US" dirty="0" err="1">
                <a:sym typeface="Wingdings" pitchFamily="2" charset="2"/>
              </a:rPr>
              <a:t>zeigen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möchte</a:t>
            </a:r>
            <a:endParaRPr lang="en-US" dirty="0"/>
          </a:p>
          <a:p>
            <a:pPr lvl="1"/>
            <a:r>
              <a:rPr lang="en-US" dirty="0"/>
              <a:t>Sell it as Microservices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Grafik</a:t>
            </a:r>
            <a:r>
              <a:rPr lang="en-US" dirty="0"/>
              <a:t> Module </a:t>
            </a:r>
            <a:r>
              <a:rPr lang="en-US" dirty="0" err="1"/>
              <a:t>auseinander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pitchen</a:t>
            </a:r>
            <a:r>
              <a:rPr lang="en-US" dirty="0"/>
              <a:t> (FHNW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Marke</a:t>
            </a:r>
            <a:r>
              <a:rPr lang="en-US" dirty="0"/>
              <a:t>) – Praxis/</a:t>
            </a:r>
            <a:r>
              <a:rPr lang="en-US" dirty="0" err="1"/>
              <a:t>Theorie</a:t>
            </a:r>
            <a:r>
              <a:rPr lang="en-US" dirty="0"/>
              <a:t> </a:t>
            </a:r>
            <a:r>
              <a:rPr lang="en-US" dirty="0" err="1"/>
              <a:t>verkaufen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Geld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(</a:t>
            </a:r>
            <a:r>
              <a:rPr lang="en-US" dirty="0" err="1"/>
              <a:t>Bedürfnisse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damit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starten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könn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2E1A9-D8C5-044F-B210-E1D509A9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3CB7E-906A-5749-B4B5-07DBD51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Visual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endParaRPr lang="de-DE" dirty="0"/>
          </a:p>
          <a:p>
            <a:r>
              <a:rPr lang="de-DE" dirty="0"/>
              <a:t>IFTT</a:t>
            </a:r>
          </a:p>
          <a:p>
            <a:endParaRPr lang="de-DE" dirty="0"/>
          </a:p>
          <a:p>
            <a:r>
              <a:rPr lang="de-DE" dirty="0" err="1"/>
              <a:t>Nao</a:t>
            </a:r>
            <a:r>
              <a:rPr lang="de-DE" dirty="0"/>
              <a:t> Robot</a:t>
            </a:r>
          </a:p>
          <a:p>
            <a:endParaRPr lang="de-DE" dirty="0"/>
          </a:p>
          <a:p>
            <a:r>
              <a:rPr lang="de-DE" dirty="0" err="1"/>
              <a:t>BlueJ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D651-5D8D-714A-BC83-8D87315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</a:t>
            </a:r>
            <a:r>
              <a:rPr lang="de-DE" dirty="0" err="1"/>
              <a:t>is</a:t>
            </a:r>
            <a:r>
              <a:rPr lang="de-DE" dirty="0"/>
              <a:t> Situation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112BB-A17F-A147-8808-9DFEA80E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0528-4CF0-B449-A562-9D097439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24" y="1548406"/>
            <a:ext cx="7487397" cy="49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E61D5F6C-B366-B443-82D1-F64D16CB73F0}"/>
              </a:ext>
            </a:extLst>
          </p:cNvPr>
          <p:cNvSpPr/>
          <p:nvPr/>
        </p:nvSpPr>
        <p:spPr>
          <a:xfrm>
            <a:off x="1366610" y="235246"/>
            <a:ext cx="1840230" cy="6381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AC71ED99-DCAF-5F41-A5CE-44F41A9CE85A}"/>
              </a:ext>
            </a:extLst>
          </p:cNvPr>
          <p:cNvSpPr/>
          <p:nvPr/>
        </p:nvSpPr>
        <p:spPr>
          <a:xfrm>
            <a:off x="4597454" y="235246"/>
            <a:ext cx="1840230" cy="63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E3EBAC31-077C-5B49-B418-5D9A6B5CD9AD}"/>
              </a:ext>
            </a:extLst>
          </p:cNvPr>
          <p:cNvSpPr/>
          <p:nvPr/>
        </p:nvSpPr>
        <p:spPr>
          <a:xfrm>
            <a:off x="7287597" y="235245"/>
            <a:ext cx="2909339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C7DAE408-3F52-314A-8B13-0F0FAF08D0BB}"/>
              </a:ext>
            </a:extLst>
          </p:cNvPr>
          <p:cNvSpPr/>
          <p:nvPr/>
        </p:nvSpPr>
        <p:spPr>
          <a:xfrm>
            <a:off x="237067" y="1213565"/>
            <a:ext cx="3612868" cy="6372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Wirtschaftskommunikation DE/EN 1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Wirtschaftsmathematik 1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-Integrales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 err="1"/>
              <a:t>Requirements</a:t>
            </a:r>
            <a:r>
              <a:rPr lang="de-DE" dirty="0"/>
              <a:t> Engineering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Einführung in die Wirtschaftsinformatik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Wirtschaftskommunikation DE/EN 2 (5)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Accounting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Geschäftsprozessmanagement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Wirtschaftskommunikation DE/EN 3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Wirtschaftsmathematik 2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Marketing und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Social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Media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Statistik und Wahrscheinlichkeit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Ethik und Recht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Volkswirtschaftslehre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Logistik und Supply Chain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Corporate </a:t>
            </a:r>
            <a:r>
              <a:rPr lang="de-DE" dirty="0" err="1">
                <a:solidFill>
                  <a:srgbClr val="00B0F0"/>
                </a:solidFill>
              </a:rPr>
              <a:t>Finance</a:t>
            </a:r>
            <a:r>
              <a:rPr lang="de-DE" dirty="0">
                <a:solidFill>
                  <a:srgbClr val="00B0F0"/>
                </a:solidFill>
              </a:rPr>
              <a:t> &amp; Controlling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Enterprise Content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Unternehmungsstrategie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Digital Enterprise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- IT-Management (5)</a:t>
            </a: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5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F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83EC907D-4A6B-6540-A063-346F6E8F53DB}"/>
              </a:ext>
            </a:extLst>
          </p:cNvPr>
          <p:cNvSpPr/>
          <p:nvPr/>
        </p:nvSpPr>
        <p:spPr>
          <a:xfrm>
            <a:off x="4133279" y="1167694"/>
            <a:ext cx="2768580" cy="2398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Software Engineering (5)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C67EF314-D7E1-F54E-B52A-48A2105E1F2A}"/>
              </a:ext>
            </a:extLst>
          </p:cNvPr>
          <p:cNvSpPr/>
          <p:nvPr/>
        </p:nvSpPr>
        <p:spPr>
          <a:xfrm>
            <a:off x="7287598" y="1213565"/>
            <a:ext cx="2909339" cy="230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Programmierung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Datenbanken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IT-Security (5)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96EC89B-64D4-FD4B-9D97-D9C569A27447}"/>
              </a:ext>
            </a:extLst>
          </p:cNvPr>
          <p:cNvSpPr/>
          <p:nvPr/>
        </p:nvSpPr>
        <p:spPr>
          <a:xfrm>
            <a:off x="1286756" y="7926277"/>
            <a:ext cx="9060445" cy="18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Cross </a:t>
            </a:r>
            <a:r>
              <a:rPr lang="de-DE" dirty="0" err="1"/>
              <a:t>Functional</a:t>
            </a:r>
            <a:r>
              <a:rPr lang="de-DE" dirty="0"/>
              <a:t>:</a:t>
            </a: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Projekt Management (5)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Internettechnologien (5)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E-Business (5)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Betriebliche Informationssysteme (5)</a:t>
            </a:r>
          </a:p>
          <a:p>
            <a:pPr algn="ctr"/>
            <a:r>
              <a:rPr lang="de-DE" dirty="0">
                <a:solidFill>
                  <a:srgbClr val="FFFF00"/>
                </a:solidFill>
              </a:rPr>
              <a:t>Topics in Business Information Technology (5)</a:t>
            </a:r>
          </a:p>
          <a:p>
            <a:pPr algn="ctr"/>
            <a:r>
              <a:rPr lang="de-DE" dirty="0">
                <a:solidFill>
                  <a:srgbClr val="FFFF00"/>
                </a:solidFill>
              </a:rPr>
              <a:t>IT Projekt (5)</a:t>
            </a:r>
          </a:p>
          <a:p>
            <a:pPr algn="ctr"/>
            <a:r>
              <a:rPr lang="de-DE" dirty="0">
                <a:solidFill>
                  <a:srgbClr val="00B0F0"/>
                </a:solidFill>
              </a:rPr>
              <a:t>Praxisprojekt (5)</a:t>
            </a:r>
          </a:p>
          <a:p>
            <a:pPr algn="ctr"/>
            <a:r>
              <a:rPr lang="de-DE" dirty="0">
                <a:solidFill>
                  <a:srgbClr val="00B050"/>
                </a:solidFill>
              </a:rPr>
              <a:t>Bachelor Thesis (5)</a:t>
            </a:r>
          </a:p>
          <a:p>
            <a:pPr algn="ctr"/>
            <a:endParaRPr lang="de-DE" dirty="0">
              <a:solidFill>
                <a:srgbClr val="00B0F0"/>
              </a:solidFill>
            </a:endParaRPr>
          </a:p>
          <a:p>
            <a:pPr algn="ctr"/>
            <a:endParaRPr lang="de-DE" dirty="0">
              <a:solidFill>
                <a:srgbClr val="FFFF00"/>
              </a:solidFill>
            </a:endParaRPr>
          </a:p>
          <a:p>
            <a:pPr algn="ctr"/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8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8BF6A-F471-D24C-A54D-BBCCE88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FB8E8-E89B-F947-9F45-46F20F7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1279-B3EF-2646-AB97-D39DC4F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/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E08F-BC02-0242-A9B0-B1BB9183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Student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16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</a:t>
            </a:r>
            <a:r>
              <a:rPr lang="de-DE" dirty="0" err="1"/>
              <a:t>Lecturer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80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</a:t>
            </a:r>
            <a:r>
              <a:rPr lang="de-DE" dirty="0" err="1"/>
              <a:t>Experts</a:t>
            </a:r>
            <a:r>
              <a:rPr lang="de-DE" dirty="0"/>
              <a:t> interview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9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0D18-71F6-FA46-B9E0-7756C29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F6B1-78EE-3743-83AF-F87719A2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334</Words>
  <Application>Microsoft Macintosh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Team 08 - Outcome</vt:lpstr>
      <vt:lpstr>As-is Situation / Problem</vt:lpstr>
      <vt:lpstr>PowerPoint Presentation</vt:lpstr>
      <vt:lpstr>Future State</vt:lpstr>
      <vt:lpstr>Methodology / Approach</vt:lpstr>
      <vt:lpstr>Outcomes  from Questionnaire – Student view</vt:lpstr>
      <vt:lpstr>Outcomes  from Questionnaire – Lecturer view</vt:lpstr>
      <vt:lpstr>Outcomes Experts interview</vt:lpstr>
      <vt:lpstr>PowerPoint Presentation</vt:lpstr>
      <vt:lpstr>Suggestion: Potential BSc BI Approach</vt:lpstr>
      <vt:lpstr>Tipps from Maja</vt:lpstr>
      <vt:lpstr>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08 - Outcome</dc:title>
  <dc:creator>ragesh chellathuray</dc:creator>
  <cp:lastModifiedBy>Lawrence Morillo</cp:lastModifiedBy>
  <cp:revision>45</cp:revision>
  <dcterms:created xsi:type="dcterms:W3CDTF">2019-11-29T16:46:10Z</dcterms:created>
  <dcterms:modified xsi:type="dcterms:W3CDTF">2019-12-07T10:49:51Z</dcterms:modified>
</cp:coreProperties>
</file>