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EF13F-BF49-4960-A03B-7BEFBB467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5D002C-40D2-4BF0-A303-22E57EC9F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12D8E7-8B66-4348-A5B3-5A5B7B00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6FE76-2724-4AB8-961F-62A11398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6E480-7A83-4473-8594-F18D2A23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50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04EDB-A52F-4982-8398-667DCE2D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807649-5DB1-4CAE-9413-F7B5D7A3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512FD-5CCB-4FA8-881A-F8ACC03F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9CB7B-9AEB-4E0A-881E-67B1CB9B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EC25B-2F81-4C92-B7DE-4A8C9C62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25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C06E5F-7C6E-4896-A5DB-58E9DFE4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1B07FE-E746-48D0-8FB9-9F391FFC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7F07C-5F62-474F-9F5C-50629DEC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8E769-CD25-4919-BC31-7659D0B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3CEA3-3B67-4319-8483-EEF29F5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AEC04-C368-484B-A52A-F1316C47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E0E00-6D9B-4A56-AD94-9B032AC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5C1EC-74E4-4F7C-B048-013E959E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6EE01-C02E-4254-9BCC-BA5B9589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7AEF91-0B95-4200-84D2-F2D254D9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1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6FB10-2125-4EEE-BF9D-0071F9A4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D0B8FE-C445-4594-B200-EB30BE3C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87CF9-BE27-4AAF-AE0C-3A185B45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84AAA-BA4B-4996-B4B5-503E6012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B7014-3CAF-4ABA-915B-C845250E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33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4B196-467A-4576-AD5C-0654713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1E82C-A595-4A65-A0B8-22AB74B16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37790-68B4-4930-B38E-703E9328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D00C8A-8C34-4754-B826-C47C83E4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1A668-864F-4D65-B567-E2D1766B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F76497-7528-413F-9092-E1814B09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87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A6DB-67B7-46E5-8A0D-6D1541C1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96640-023E-4774-B130-C0BA4A30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FEBC2B-78A4-4B37-9543-E92D1A2F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D07076-38D3-49A3-B3D7-450C6317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A9802E-D898-4564-B0DC-E0CDC1846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43A2B6-5489-484F-A91F-E7784D5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1F6716-35B7-44D5-B67B-E7663916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AC1C2F-3235-46DF-8D8F-50FDC32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4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23EDD-C7AD-45CF-B2FC-E99E4706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2AC045-AE37-4CE6-8182-C5560202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73013-BC77-42D4-BE5E-E0593C0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3DF45E-2536-4F89-9B16-E0CAFDB0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662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E1A831-86B6-4F78-8C54-38466BA6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1F5176-E0F4-4B06-BB71-4BC846CA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840F39-494B-4495-8D1A-CCC423C0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66F44-1948-41D7-AAAD-7284752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FC73C-E4BE-4683-94D0-B14AA63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004167-8CDB-4371-9C5B-E77375E4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58F10-739A-4A12-A9C4-C8749233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E9299-AC06-44C6-BC44-05CE757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5734B8-082F-45EE-B055-972290AF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7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10640-E1E7-489B-BF65-E0E98F32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43C157-585B-4EBB-B96D-D72A6DCEB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B18A41-552E-4142-BC2E-FB259A3A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32ACA-A250-4F52-B0CA-65C80BAE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01A53-C515-4A1B-AE11-EEB5B801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3D1A8C-B7A6-4E6B-8ECD-B1139DEC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23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A506D6-888F-41A6-B8C4-BF0CA068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E5DF8-7DB6-4D21-9B68-A2BD9CEF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6758F-0825-4BBF-9D3A-54313B133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A62E-909C-4F06-9250-BC95460A9284}" type="datetimeFigureOut">
              <a:rPr lang="de-CH" smtClean="0"/>
              <a:t>29.09.19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AA4C2-F477-46EF-A1E6-E017350B4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4A26E-7254-4EA9-A0B4-31E3557B4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76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4618E-7390-4C5F-A6BB-18414D845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Sexy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EB4004-8EF4-4C60-916E-A64F462C5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New Way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Thinking</a:t>
            </a:r>
            <a:r>
              <a:rPr lang="de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583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BDFF4-8025-464D-94F9-80C46AA1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Quo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36ADE-B7A9-494A-9AA3-0E08AEF5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Weg vom mathematische Ansatz </a:t>
            </a:r>
          </a:p>
          <a:p>
            <a:r>
              <a:rPr lang="de-CH" dirty="0"/>
              <a:t>Hello World Beispiel </a:t>
            </a:r>
            <a:r>
              <a:rPr lang="de-CH" dirty="0" err="1"/>
              <a:t>System.Println</a:t>
            </a:r>
            <a:r>
              <a:rPr lang="de-CH" dirty="0"/>
              <a:t>(«Hello World») </a:t>
            </a:r>
          </a:p>
          <a:p>
            <a:r>
              <a:rPr lang="de-CH" dirty="0"/>
              <a:t>Stereotypische Denkweise (Frauen, schwieriges Fach)</a:t>
            </a:r>
          </a:p>
          <a:p>
            <a:r>
              <a:rPr lang="de-CH" dirty="0"/>
              <a:t>Unattraktive Bezeichnungen vom Kurs (Software Engineering, Programmierung 1 etc.)</a:t>
            </a:r>
          </a:p>
        </p:txBody>
      </p:sp>
    </p:spTree>
    <p:extLst>
      <p:ext uri="{BB962C8B-B14F-4D97-AF65-F5344CB8AC3E}">
        <p14:creationId xmlns:p14="http://schemas.microsoft.com/office/powerpoint/2010/main" val="265800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52533-014C-4A1D-87C7-82FEE44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Objectives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9CDBC-BC75-42A0-BA7A-5D222F67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Sexy</a:t>
            </a:r>
          </a:p>
        </p:txBody>
      </p:sp>
    </p:spTree>
    <p:extLst>
      <p:ext uri="{BB962C8B-B14F-4D97-AF65-F5344CB8AC3E}">
        <p14:creationId xmlns:p14="http://schemas.microsoft.com/office/powerpoint/2010/main" val="194604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0FEA7-59FE-4D94-8034-6EC2E98A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Journey (Stacey Matrix)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2D37D8-882E-467E-A4E4-E8D1C625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49" y="1857789"/>
            <a:ext cx="5095875" cy="40767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492A90C-C361-754D-8B4E-5F72102FA755}"/>
              </a:ext>
            </a:extLst>
          </p:cNvPr>
          <p:cNvSpPr txBox="1"/>
          <p:nvPr/>
        </p:nvSpPr>
        <p:spPr>
          <a:xfrm>
            <a:off x="3826808" y="5780600"/>
            <a:ext cx="4917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/>
              <a:t>http://</a:t>
            </a:r>
            <a:r>
              <a:rPr lang="de-CH" sz="1400" i="1" dirty="0" err="1"/>
              <a:t>www.agile-minds.com</a:t>
            </a:r>
            <a:r>
              <a:rPr lang="de-CH" sz="1400" i="1" dirty="0"/>
              <a:t>/</a:t>
            </a:r>
            <a:r>
              <a:rPr lang="de-CH" sz="1400" i="1" dirty="0" err="1"/>
              <a:t>when</a:t>
            </a:r>
            <a:r>
              <a:rPr lang="de-CH" sz="1400" i="1" dirty="0"/>
              <a:t>-</a:t>
            </a:r>
            <a:r>
              <a:rPr lang="de-CH" sz="1400" i="1" dirty="0" err="1"/>
              <a:t>to</a:t>
            </a:r>
            <a:r>
              <a:rPr lang="de-CH" sz="1400" i="1" dirty="0"/>
              <a:t>-</a:t>
            </a:r>
            <a:r>
              <a:rPr lang="de-CH" sz="1400" i="1" dirty="0" err="1"/>
              <a:t>use</a:t>
            </a:r>
            <a:r>
              <a:rPr lang="de-CH" sz="1400" i="1" dirty="0"/>
              <a:t>-</a:t>
            </a:r>
            <a:r>
              <a:rPr lang="de-CH" sz="1400" i="1" dirty="0" err="1"/>
              <a:t>waterfall</a:t>
            </a:r>
            <a:r>
              <a:rPr lang="de-CH" sz="1400" i="1" dirty="0"/>
              <a:t>-</a:t>
            </a:r>
            <a:r>
              <a:rPr lang="de-CH" sz="1400" i="1" dirty="0" err="1"/>
              <a:t>when</a:t>
            </a:r>
            <a:r>
              <a:rPr lang="de-CH" sz="1400" i="1" dirty="0"/>
              <a:t>-agile/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16221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Make Programming Sexy</vt:lpstr>
      <vt:lpstr>Status Quo</vt:lpstr>
      <vt:lpstr>Objectives</vt:lpstr>
      <vt:lpstr>Journey (Stacey Matrix)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Programming Sexy</dc:title>
  <dc:creator>Marc Fink</dc:creator>
  <cp:lastModifiedBy>ragesh chellathuray</cp:lastModifiedBy>
  <cp:revision>7</cp:revision>
  <dcterms:created xsi:type="dcterms:W3CDTF">2019-09-29T15:45:57Z</dcterms:created>
  <dcterms:modified xsi:type="dcterms:W3CDTF">2019-09-29T21:07:33Z</dcterms:modified>
</cp:coreProperties>
</file>